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309" r:id="rId2"/>
    <p:sldId id="298" r:id="rId3"/>
    <p:sldId id="299" r:id="rId4"/>
    <p:sldId id="313" r:id="rId5"/>
    <p:sldId id="308" r:id="rId6"/>
    <p:sldId id="314" r:id="rId7"/>
    <p:sldId id="315" r:id="rId8"/>
    <p:sldId id="316" r:id="rId9"/>
    <p:sldId id="303" r:id="rId10"/>
  </p:sldIdLst>
  <p:sldSz cx="18288000" cy="10287000"/>
  <p:notesSz cx="6858000" cy="9144000"/>
  <p:embeddedFontLst>
    <p:embeddedFont>
      <p:font typeface="Anton" pitchFamily="2" charset="77"/>
      <p:regular r:id="rId12"/>
    </p:embeddedFont>
    <p:embeddedFont>
      <p:font typeface="League Spartan" pitchFamily="2" charset="77"/>
      <p:regular r:id="rId13"/>
      <p:bold r:id="rId14"/>
    </p:embeddedFont>
    <p:embeddedFont>
      <p:font typeface="Open Sans 2" panose="020B0606030504020204" pitchFamily="3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62" autoAdjust="0"/>
    <p:restoredTop sz="94626" autoAdjust="0"/>
  </p:normalViewPr>
  <p:slideViewPr>
    <p:cSldViewPr>
      <p:cViewPr varScale="1">
        <p:scale>
          <a:sx n="65" d="100"/>
          <a:sy n="65" d="100"/>
        </p:scale>
        <p:origin x="232" y="7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F60FCF-76D7-442B-A275-4DEBB33CFF5D}" type="doc">
      <dgm:prSet loTypeId="urn:microsoft.com/office/officeart/2005/8/layout/vList5" loCatId="list" qsTypeId="urn:microsoft.com/office/officeart/2005/8/quickstyle/simple1" qsCatId="simple" csTypeId="urn:microsoft.com/office/officeart/2005/8/colors/accent4_4" csCatId="accent4" phldr="1"/>
      <dgm:spPr/>
      <dgm:t>
        <a:bodyPr/>
        <a:lstStyle/>
        <a:p>
          <a:endParaRPr lang="en-US"/>
        </a:p>
      </dgm:t>
    </dgm:pt>
    <dgm:pt modelId="{ABEA5B1A-A6FD-A942-9DE7-33AE6B3A4551}">
      <dgm:prSet/>
      <dgm:spPr/>
      <dgm:t>
        <a:bodyPr/>
        <a:lstStyle/>
        <a:p>
          <a:pPr>
            <a:lnSpc>
              <a:spcPct val="100000"/>
            </a:lnSpc>
          </a:pPr>
          <a:r>
            <a:rPr lang="en-US" b="1" dirty="0"/>
            <a:t>EFFICIENCY</a:t>
          </a:r>
        </a:p>
      </dgm:t>
    </dgm:pt>
    <dgm:pt modelId="{43986A43-6156-9B4F-8A51-E5C02B40BFAC}" type="parTrans" cxnId="{5C8FAE16-F43B-A847-9E8D-9F96210BDE2E}">
      <dgm:prSet/>
      <dgm:spPr/>
      <dgm:t>
        <a:bodyPr/>
        <a:lstStyle/>
        <a:p>
          <a:endParaRPr lang="en-US"/>
        </a:p>
      </dgm:t>
    </dgm:pt>
    <dgm:pt modelId="{A52590A2-2454-D248-80E3-DAB308D70851}" type="sibTrans" cxnId="{5C8FAE16-F43B-A847-9E8D-9F96210BDE2E}">
      <dgm:prSet/>
      <dgm:spPr/>
      <dgm:t>
        <a:bodyPr/>
        <a:lstStyle/>
        <a:p>
          <a:endParaRPr lang="en-US"/>
        </a:p>
      </dgm:t>
    </dgm:pt>
    <dgm:pt modelId="{009AA3F2-B913-AD47-AC9C-10961DD77C8F}">
      <dgm:prSet/>
      <dgm:spPr/>
      <dgm:t>
        <a:bodyPr/>
        <a:lstStyle/>
        <a:p>
          <a:pPr>
            <a:lnSpc>
              <a:spcPct val="100000"/>
            </a:lnSpc>
          </a:pPr>
          <a:r>
            <a:rPr lang="en-US" b="1" dirty="0"/>
            <a:t>TIME</a:t>
          </a:r>
        </a:p>
      </dgm:t>
    </dgm:pt>
    <dgm:pt modelId="{41760B29-B57D-D844-8944-A2BFC8C60228}" type="parTrans" cxnId="{F97EB53E-6B11-5D4D-BD9D-199281DA32FC}">
      <dgm:prSet/>
      <dgm:spPr/>
      <dgm:t>
        <a:bodyPr/>
        <a:lstStyle/>
        <a:p>
          <a:endParaRPr lang="en-US"/>
        </a:p>
      </dgm:t>
    </dgm:pt>
    <dgm:pt modelId="{A39C4A91-385B-B74C-885D-302F0DCC8930}" type="sibTrans" cxnId="{F97EB53E-6B11-5D4D-BD9D-199281DA32FC}">
      <dgm:prSet/>
      <dgm:spPr/>
      <dgm:t>
        <a:bodyPr/>
        <a:lstStyle/>
        <a:p>
          <a:endParaRPr lang="en-US"/>
        </a:p>
      </dgm:t>
    </dgm:pt>
    <dgm:pt modelId="{C18B5DAD-E500-A24B-8F95-0CB6AA890744}">
      <dgm:prSet/>
      <dgm:spPr/>
      <dgm:t>
        <a:bodyPr/>
        <a:lstStyle/>
        <a:p>
          <a:pPr>
            <a:lnSpc>
              <a:spcPct val="100000"/>
            </a:lnSpc>
          </a:pPr>
          <a:r>
            <a:rPr lang="en-US" b="1" dirty="0"/>
            <a:t>COST</a:t>
          </a:r>
        </a:p>
      </dgm:t>
    </dgm:pt>
    <dgm:pt modelId="{F7D2E591-3531-C141-A6B2-AD019E166D5B}" type="parTrans" cxnId="{6235F5F8-7A0D-CB41-9D44-E2E863B876AA}">
      <dgm:prSet/>
      <dgm:spPr/>
      <dgm:t>
        <a:bodyPr/>
        <a:lstStyle/>
        <a:p>
          <a:endParaRPr lang="en-US"/>
        </a:p>
      </dgm:t>
    </dgm:pt>
    <dgm:pt modelId="{569CFDD1-65E4-E249-A624-AC6AE0D8B593}" type="sibTrans" cxnId="{6235F5F8-7A0D-CB41-9D44-E2E863B876AA}">
      <dgm:prSet/>
      <dgm:spPr/>
      <dgm:t>
        <a:bodyPr/>
        <a:lstStyle/>
        <a:p>
          <a:endParaRPr lang="en-US"/>
        </a:p>
      </dgm:t>
    </dgm:pt>
    <dgm:pt modelId="{3AD53ADB-2C99-FE47-8A23-ADDCF81CA8DB}">
      <dgm:prSet/>
      <dgm:spPr/>
      <dgm:t>
        <a:bodyPr/>
        <a:lstStyle/>
        <a:p>
          <a:pPr>
            <a:lnSpc>
              <a:spcPct val="100000"/>
            </a:lnSpc>
          </a:pPr>
          <a:r>
            <a:rPr lang="en-US" dirty="0"/>
            <a:t>Prevents using resources towards skills you’ve already learned.</a:t>
          </a:r>
        </a:p>
      </dgm:t>
    </dgm:pt>
    <dgm:pt modelId="{AB0B6F3A-47C4-DA4B-A50D-46D809B2A0BF}" type="parTrans" cxnId="{4921F6D7-CA4B-D944-9F8D-21ABC215D8B7}">
      <dgm:prSet/>
      <dgm:spPr/>
      <dgm:t>
        <a:bodyPr/>
        <a:lstStyle/>
        <a:p>
          <a:endParaRPr lang="en-US"/>
        </a:p>
      </dgm:t>
    </dgm:pt>
    <dgm:pt modelId="{63433922-7523-A448-8A31-680E41C9102B}" type="sibTrans" cxnId="{4921F6D7-CA4B-D944-9F8D-21ABC215D8B7}">
      <dgm:prSet/>
      <dgm:spPr/>
      <dgm:t>
        <a:bodyPr/>
        <a:lstStyle/>
        <a:p>
          <a:endParaRPr lang="en-US"/>
        </a:p>
      </dgm:t>
    </dgm:pt>
    <dgm:pt modelId="{443EC5B1-59FB-7840-9AA8-97AAFDA815BB}">
      <dgm:prSet/>
      <dgm:spPr/>
      <dgm:t>
        <a:bodyPr/>
        <a:lstStyle/>
        <a:p>
          <a:pPr>
            <a:lnSpc>
              <a:spcPct val="100000"/>
            </a:lnSpc>
          </a:pPr>
          <a:r>
            <a:rPr lang="en-US" dirty="0"/>
            <a:t>Reduces up to 8 courses (24 credits) required to earn a degree.</a:t>
          </a:r>
        </a:p>
      </dgm:t>
    </dgm:pt>
    <dgm:pt modelId="{4958D5F9-5591-9D40-BDED-1030E18209FA}" type="parTrans" cxnId="{40C88640-EB30-8644-9581-1F31B0FADF25}">
      <dgm:prSet/>
      <dgm:spPr/>
      <dgm:t>
        <a:bodyPr/>
        <a:lstStyle/>
        <a:p>
          <a:endParaRPr lang="en-US"/>
        </a:p>
      </dgm:t>
    </dgm:pt>
    <dgm:pt modelId="{FFA7905B-694C-694E-AC8B-C05C1FBE310B}" type="sibTrans" cxnId="{40C88640-EB30-8644-9581-1F31B0FADF25}">
      <dgm:prSet/>
      <dgm:spPr/>
      <dgm:t>
        <a:bodyPr/>
        <a:lstStyle/>
        <a:p>
          <a:endParaRPr lang="en-US"/>
        </a:p>
      </dgm:t>
    </dgm:pt>
    <dgm:pt modelId="{7D3A3F8C-2077-884A-896F-8DC3309CC1B3}">
      <dgm:prSet/>
      <dgm:spPr/>
      <dgm:t>
        <a:bodyPr/>
        <a:lstStyle/>
        <a:p>
          <a:pPr>
            <a:lnSpc>
              <a:spcPct val="100000"/>
            </a:lnSpc>
          </a:pPr>
          <a:r>
            <a:rPr lang="en-US" dirty="0"/>
            <a:t>Significantly reduces the overall cost of education.</a:t>
          </a:r>
        </a:p>
      </dgm:t>
    </dgm:pt>
    <dgm:pt modelId="{2F5D3307-C8D7-1149-8DC4-04ADCB826826}" type="parTrans" cxnId="{01C68A47-896F-9848-8CDB-8C632F90BE37}">
      <dgm:prSet/>
      <dgm:spPr/>
      <dgm:t>
        <a:bodyPr/>
        <a:lstStyle/>
        <a:p>
          <a:endParaRPr lang="en-US"/>
        </a:p>
      </dgm:t>
    </dgm:pt>
    <dgm:pt modelId="{49700235-212C-D24E-BCCE-149618FFE900}" type="sibTrans" cxnId="{01C68A47-896F-9848-8CDB-8C632F90BE37}">
      <dgm:prSet/>
      <dgm:spPr/>
      <dgm:t>
        <a:bodyPr/>
        <a:lstStyle/>
        <a:p>
          <a:endParaRPr lang="en-US"/>
        </a:p>
      </dgm:t>
    </dgm:pt>
    <dgm:pt modelId="{B2D77BDB-D4F7-F749-AB84-AC9608FBA365}" type="pres">
      <dgm:prSet presAssocID="{C0F60FCF-76D7-442B-A275-4DEBB33CFF5D}" presName="Name0" presStyleCnt="0">
        <dgm:presLayoutVars>
          <dgm:dir/>
          <dgm:animLvl val="lvl"/>
          <dgm:resizeHandles val="exact"/>
        </dgm:presLayoutVars>
      </dgm:prSet>
      <dgm:spPr/>
    </dgm:pt>
    <dgm:pt modelId="{5864D122-B1BB-354E-87AC-68844CEF0070}" type="pres">
      <dgm:prSet presAssocID="{ABEA5B1A-A6FD-A942-9DE7-33AE6B3A4551}" presName="linNode" presStyleCnt="0"/>
      <dgm:spPr/>
    </dgm:pt>
    <dgm:pt modelId="{0FC5E65C-BA93-1740-B24F-04163289B080}" type="pres">
      <dgm:prSet presAssocID="{ABEA5B1A-A6FD-A942-9DE7-33AE6B3A4551}" presName="parentText" presStyleLbl="node1" presStyleIdx="0" presStyleCnt="3">
        <dgm:presLayoutVars>
          <dgm:chMax val="1"/>
          <dgm:bulletEnabled val="1"/>
        </dgm:presLayoutVars>
      </dgm:prSet>
      <dgm:spPr/>
    </dgm:pt>
    <dgm:pt modelId="{C69EDDBA-9F7C-8D48-B994-FD433EB5F8FD}" type="pres">
      <dgm:prSet presAssocID="{ABEA5B1A-A6FD-A942-9DE7-33AE6B3A4551}" presName="descendantText" presStyleLbl="alignAccFollowNode1" presStyleIdx="0" presStyleCnt="3">
        <dgm:presLayoutVars>
          <dgm:bulletEnabled val="1"/>
        </dgm:presLayoutVars>
      </dgm:prSet>
      <dgm:spPr/>
    </dgm:pt>
    <dgm:pt modelId="{253BB14E-9E52-6047-8853-C1C2ED9B7E3A}" type="pres">
      <dgm:prSet presAssocID="{A52590A2-2454-D248-80E3-DAB308D70851}" presName="sp" presStyleCnt="0"/>
      <dgm:spPr/>
    </dgm:pt>
    <dgm:pt modelId="{0EEE81B5-440B-B94F-A346-26549B26AD07}" type="pres">
      <dgm:prSet presAssocID="{009AA3F2-B913-AD47-AC9C-10961DD77C8F}" presName="linNode" presStyleCnt="0"/>
      <dgm:spPr/>
    </dgm:pt>
    <dgm:pt modelId="{F7BDFE39-3647-4041-B7C9-20665F979A1B}" type="pres">
      <dgm:prSet presAssocID="{009AA3F2-B913-AD47-AC9C-10961DD77C8F}" presName="parentText" presStyleLbl="node1" presStyleIdx="1" presStyleCnt="3">
        <dgm:presLayoutVars>
          <dgm:chMax val="1"/>
          <dgm:bulletEnabled val="1"/>
        </dgm:presLayoutVars>
      </dgm:prSet>
      <dgm:spPr/>
    </dgm:pt>
    <dgm:pt modelId="{CD59B780-1E5C-124E-915B-7BC9E5A45360}" type="pres">
      <dgm:prSet presAssocID="{009AA3F2-B913-AD47-AC9C-10961DD77C8F}" presName="descendantText" presStyleLbl="alignAccFollowNode1" presStyleIdx="1" presStyleCnt="3">
        <dgm:presLayoutVars>
          <dgm:bulletEnabled val="1"/>
        </dgm:presLayoutVars>
      </dgm:prSet>
      <dgm:spPr/>
    </dgm:pt>
    <dgm:pt modelId="{E8D4D549-A267-804F-9A02-E545CF2733CD}" type="pres">
      <dgm:prSet presAssocID="{A39C4A91-385B-B74C-885D-302F0DCC8930}" presName="sp" presStyleCnt="0"/>
      <dgm:spPr/>
    </dgm:pt>
    <dgm:pt modelId="{718ABA54-EF19-334A-87DA-4C581D9A8B11}" type="pres">
      <dgm:prSet presAssocID="{C18B5DAD-E500-A24B-8F95-0CB6AA890744}" presName="linNode" presStyleCnt="0"/>
      <dgm:spPr/>
    </dgm:pt>
    <dgm:pt modelId="{FA5D5A18-88DF-5F4F-8F95-D39404FE8B01}" type="pres">
      <dgm:prSet presAssocID="{C18B5DAD-E500-A24B-8F95-0CB6AA890744}" presName="parentText" presStyleLbl="node1" presStyleIdx="2" presStyleCnt="3">
        <dgm:presLayoutVars>
          <dgm:chMax val="1"/>
          <dgm:bulletEnabled val="1"/>
        </dgm:presLayoutVars>
      </dgm:prSet>
      <dgm:spPr/>
    </dgm:pt>
    <dgm:pt modelId="{95FC8384-DA13-7A47-984E-4F3863611CB5}" type="pres">
      <dgm:prSet presAssocID="{C18B5DAD-E500-A24B-8F95-0CB6AA890744}" presName="descendantText" presStyleLbl="alignAccFollowNode1" presStyleIdx="2" presStyleCnt="3">
        <dgm:presLayoutVars>
          <dgm:bulletEnabled val="1"/>
        </dgm:presLayoutVars>
      </dgm:prSet>
      <dgm:spPr/>
    </dgm:pt>
  </dgm:ptLst>
  <dgm:cxnLst>
    <dgm:cxn modelId="{5C8FAE16-F43B-A847-9E8D-9F96210BDE2E}" srcId="{C0F60FCF-76D7-442B-A275-4DEBB33CFF5D}" destId="{ABEA5B1A-A6FD-A942-9DE7-33AE6B3A4551}" srcOrd="0" destOrd="0" parTransId="{43986A43-6156-9B4F-8A51-E5C02B40BFAC}" sibTransId="{A52590A2-2454-D248-80E3-DAB308D70851}"/>
    <dgm:cxn modelId="{B309311F-8AF3-9D40-A208-739937396831}" type="presOf" srcId="{C0F60FCF-76D7-442B-A275-4DEBB33CFF5D}" destId="{B2D77BDB-D4F7-F749-AB84-AC9608FBA365}" srcOrd="0" destOrd="0" presId="urn:microsoft.com/office/officeart/2005/8/layout/vList5"/>
    <dgm:cxn modelId="{C339D82F-6239-A443-87A5-D4339B184136}" type="presOf" srcId="{443EC5B1-59FB-7840-9AA8-97AAFDA815BB}" destId="{CD59B780-1E5C-124E-915B-7BC9E5A45360}" srcOrd="0" destOrd="0" presId="urn:microsoft.com/office/officeart/2005/8/layout/vList5"/>
    <dgm:cxn modelId="{D6C98E3B-A0E0-874D-B6E5-56582F12BFBC}" type="presOf" srcId="{009AA3F2-B913-AD47-AC9C-10961DD77C8F}" destId="{F7BDFE39-3647-4041-B7C9-20665F979A1B}" srcOrd="0" destOrd="0" presId="urn:microsoft.com/office/officeart/2005/8/layout/vList5"/>
    <dgm:cxn modelId="{F97EB53E-6B11-5D4D-BD9D-199281DA32FC}" srcId="{C0F60FCF-76D7-442B-A275-4DEBB33CFF5D}" destId="{009AA3F2-B913-AD47-AC9C-10961DD77C8F}" srcOrd="1" destOrd="0" parTransId="{41760B29-B57D-D844-8944-A2BFC8C60228}" sibTransId="{A39C4A91-385B-B74C-885D-302F0DCC8930}"/>
    <dgm:cxn modelId="{40C88640-EB30-8644-9581-1F31B0FADF25}" srcId="{009AA3F2-B913-AD47-AC9C-10961DD77C8F}" destId="{443EC5B1-59FB-7840-9AA8-97AAFDA815BB}" srcOrd="0" destOrd="0" parTransId="{4958D5F9-5591-9D40-BDED-1030E18209FA}" sibTransId="{FFA7905B-694C-694E-AC8B-C05C1FBE310B}"/>
    <dgm:cxn modelId="{01C68A47-896F-9848-8CDB-8C632F90BE37}" srcId="{C18B5DAD-E500-A24B-8F95-0CB6AA890744}" destId="{7D3A3F8C-2077-884A-896F-8DC3309CC1B3}" srcOrd="0" destOrd="0" parTransId="{2F5D3307-C8D7-1149-8DC4-04ADCB826826}" sibTransId="{49700235-212C-D24E-BCCE-149618FFE900}"/>
    <dgm:cxn modelId="{4249987E-0FAD-564E-9086-448C794CBE17}" type="presOf" srcId="{ABEA5B1A-A6FD-A942-9DE7-33AE6B3A4551}" destId="{0FC5E65C-BA93-1740-B24F-04163289B080}" srcOrd="0" destOrd="0" presId="urn:microsoft.com/office/officeart/2005/8/layout/vList5"/>
    <dgm:cxn modelId="{5F9608B5-8BEF-7545-84C4-D9425EE7C39F}" type="presOf" srcId="{C18B5DAD-E500-A24B-8F95-0CB6AA890744}" destId="{FA5D5A18-88DF-5F4F-8F95-D39404FE8B01}" srcOrd="0" destOrd="0" presId="urn:microsoft.com/office/officeart/2005/8/layout/vList5"/>
    <dgm:cxn modelId="{4921F6D7-CA4B-D944-9F8D-21ABC215D8B7}" srcId="{ABEA5B1A-A6FD-A942-9DE7-33AE6B3A4551}" destId="{3AD53ADB-2C99-FE47-8A23-ADDCF81CA8DB}" srcOrd="0" destOrd="0" parTransId="{AB0B6F3A-47C4-DA4B-A50D-46D809B2A0BF}" sibTransId="{63433922-7523-A448-8A31-680E41C9102B}"/>
    <dgm:cxn modelId="{7DCBF1E4-890D-794C-9B39-0D2F37A0A742}" type="presOf" srcId="{7D3A3F8C-2077-884A-896F-8DC3309CC1B3}" destId="{95FC8384-DA13-7A47-984E-4F3863611CB5}" srcOrd="0" destOrd="0" presId="urn:microsoft.com/office/officeart/2005/8/layout/vList5"/>
    <dgm:cxn modelId="{549B31EA-07DA-6541-B3E7-DF945A66D2B0}" type="presOf" srcId="{3AD53ADB-2C99-FE47-8A23-ADDCF81CA8DB}" destId="{C69EDDBA-9F7C-8D48-B994-FD433EB5F8FD}" srcOrd="0" destOrd="0" presId="urn:microsoft.com/office/officeart/2005/8/layout/vList5"/>
    <dgm:cxn modelId="{6235F5F8-7A0D-CB41-9D44-E2E863B876AA}" srcId="{C0F60FCF-76D7-442B-A275-4DEBB33CFF5D}" destId="{C18B5DAD-E500-A24B-8F95-0CB6AA890744}" srcOrd="2" destOrd="0" parTransId="{F7D2E591-3531-C141-A6B2-AD019E166D5B}" sibTransId="{569CFDD1-65E4-E249-A624-AC6AE0D8B593}"/>
    <dgm:cxn modelId="{DFB70C02-43A6-FC42-BC59-832E4CC61652}" type="presParOf" srcId="{B2D77BDB-D4F7-F749-AB84-AC9608FBA365}" destId="{5864D122-B1BB-354E-87AC-68844CEF0070}" srcOrd="0" destOrd="0" presId="urn:microsoft.com/office/officeart/2005/8/layout/vList5"/>
    <dgm:cxn modelId="{EA86A230-750A-4B40-AFC0-A74723DB5914}" type="presParOf" srcId="{5864D122-B1BB-354E-87AC-68844CEF0070}" destId="{0FC5E65C-BA93-1740-B24F-04163289B080}" srcOrd="0" destOrd="0" presId="urn:microsoft.com/office/officeart/2005/8/layout/vList5"/>
    <dgm:cxn modelId="{A2E17D1C-2492-2E41-9CF2-1F3125B0C202}" type="presParOf" srcId="{5864D122-B1BB-354E-87AC-68844CEF0070}" destId="{C69EDDBA-9F7C-8D48-B994-FD433EB5F8FD}" srcOrd="1" destOrd="0" presId="urn:microsoft.com/office/officeart/2005/8/layout/vList5"/>
    <dgm:cxn modelId="{0E43633C-453F-A04D-999A-B8322128DF8F}" type="presParOf" srcId="{B2D77BDB-D4F7-F749-AB84-AC9608FBA365}" destId="{253BB14E-9E52-6047-8853-C1C2ED9B7E3A}" srcOrd="1" destOrd="0" presId="urn:microsoft.com/office/officeart/2005/8/layout/vList5"/>
    <dgm:cxn modelId="{E81A785A-425C-E846-AA34-3D5408365304}" type="presParOf" srcId="{B2D77BDB-D4F7-F749-AB84-AC9608FBA365}" destId="{0EEE81B5-440B-B94F-A346-26549B26AD07}" srcOrd="2" destOrd="0" presId="urn:microsoft.com/office/officeart/2005/8/layout/vList5"/>
    <dgm:cxn modelId="{510C553D-5E19-F345-BFD7-1D3DCC88E9A5}" type="presParOf" srcId="{0EEE81B5-440B-B94F-A346-26549B26AD07}" destId="{F7BDFE39-3647-4041-B7C9-20665F979A1B}" srcOrd="0" destOrd="0" presId="urn:microsoft.com/office/officeart/2005/8/layout/vList5"/>
    <dgm:cxn modelId="{FC483A9D-B77B-DB41-A48F-8155AB46DD5E}" type="presParOf" srcId="{0EEE81B5-440B-B94F-A346-26549B26AD07}" destId="{CD59B780-1E5C-124E-915B-7BC9E5A45360}" srcOrd="1" destOrd="0" presId="urn:microsoft.com/office/officeart/2005/8/layout/vList5"/>
    <dgm:cxn modelId="{4E97236C-CCF4-B54D-AE15-659F686846E2}" type="presParOf" srcId="{B2D77BDB-D4F7-F749-AB84-AC9608FBA365}" destId="{E8D4D549-A267-804F-9A02-E545CF2733CD}" srcOrd="3" destOrd="0" presId="urn:microsoft.com/office/officeart/2005/8/layout/vList5"/>
    <dgm:cxn modelId="{9F044758-9CC1-484C-89FB-8ECFFE2C50DB}" type="presParOf" srcId="{B2D77BDB-D4F7-F749-AB84-AC9608FBA365}" destId="{718ABA54-EF19-334A-87DA-4C581D9A8B11}" srcOrd="4" destOrd="0" presId="urn:microsoft.com/office/officeart/2005/8/layout/vList5"/>
    <dgm:cxn modelId="{103C657F-252E-AD47-A0C0-1A5392DC1CFE}" type="presParOf" srcId="{718ABA54-EF19-334A-87DA-4C581D9A8B11}" destId="{FA5D5A18-88DF-5F4F-8F95-D39404FE8B01}" srcOrd="0" destOrd="0" presId="urn:microsoft.com/office/officeart/2005/8/layout/vList5"/>
    <dgm:cxn modelId="{E4B322A6-7140-E547-A5DB-3E428AD75690}" type="presParOf" srcId="{718ABA54-EF19-334A-87DA-4C581D9A8B11}" destId="{95FC8384-DA13-7A47-984E-4F3863611CB5}"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60FCF-76D7-442B-A275-4DEBB33CFF5D}" type="doc">
      <dgm:prSet loTypeId="urn:microsoft.com/office/officeart/2005/8/layout/vList5" loCatId="list" qsTypeId="urn:microsoft.com/office/officeart/2005/8/quickstyle/simple1" qsCatId="simple" csTypeId="urn:microsoft.com/office/officeart/2005/8/colors/accent4_4" csCatId="accent4" phldr="1"/>
      <dgm:spPr/>
      <dgm:t>
        <a:bodyPr/>
        <a:lstStyle/>
        <a:p>
          <a:endParaRPr lang="en-US"/>
        </a:p>
      </dgm:t>
    </dgm:pt>
    <dgm:pt modelId="{ABEA5B1A-A6FD-A942-9DE7-33AE6B3A4551}">
      <dgm:prSet/>
      <dgm:spPr/>
      <dgm:t>
        <a:bodyPr/>
        <a:lstStyle/>
        <a:p>
          <a:pPr>
            <a:lnSpc>
              <a:spcPct val="100000"/>
            </a:lnSpc>
          </a:pPr>
          <a:r>
            <a:rPr lang="en-US" b="1" dirty="0"/>
            <a:t>1</a:t>
          </a:r>
        </a:p>
      </dgm:t>
    </dgm:pt>
    <dgm:pt modelId="{43986A43-6156-9B4F-8A51-E5C02B40BFAC}" type="parTrans" cxnId="{5C8FAE16-F43B-A847-9E8D-9F96210BDE2E}">
      <dgm:prSet/>
      <dgm:spPr/>
      <dgm:t>
        <a:bodyPr/>
        <a:lstStyle/>
        <a:p>
          <a:endParaRPr lang="en-US"/>
        </a:p>
      </dgm:t>
    </dgm:pt>
    <dgm:pt modelId="{A52590A2-2454-D248-80E3-DAB308D70851}" type="sibTrans" cxnId="{5C8FAE16-F43B-A847-9E8D-9F96210BDE2E}">
      <dgm:prSet/>
      <dgm:spPr/>
      <dgm:t>
        <a:bodyPr/>
        <a:lstStyle/>
        <a:p>
          <a:endParaRPr lang="en-US"/>
        </a:p>
      </dgm:t>
    </dgm:pt>
    <dgm:pt modelId="{009AA3F2-B913-AD47-AC9C-10961DD77C8F}">
      <dgm:prSet/>
      <dgm:spPr/>
      <dgm:t>
        <a:bodyPr/>
        <a:lstStyle/>
        <a:p>
          <a:pPr>
            <a:lnSpc>
              <a:spcPct val="100000"/>
            </a:lnSpc>
          </a:pPr>
          <a:r>
            <a:rPr lang="en-US" b="1" dirty="0"/>
            <a:t>2</a:t>
          </a:r>
        </a:p>
      </dgm:t>
    </dgm:pt>
    <dgm:pt modelId="{41760B29-B57D-D844-8944-A2BFC8C60228}" type="parTrans" cxnId="{F97EB53E-6B11-5D4D-BD9D-199281DA32FC}">
      <dgm:prSet/>
      <dgm:spPr/>
      <dgm:t>
        <a:bodyPr/>
        <a:lstStyle/>
        <a:p>
          <a:endParaRPr lang="en-US"/>
        </a:p>
      </dgm:t>
    </dgm:pt>
    <dgm:pt modelId="{A39C4A91-385B-B74C-885D-302F0DCC8930}" type="sibTrans" cxnId="{F97EB53E-6B11-5D4D-BD9D-199281DA32FC}">
      <dgm:prSet/>
      <dgm:spPr/>
      <dgm:t>
        <a:bodyPr/>
        <a:lstStyle/>
        <a:p>
          <a:endParaRPr lang="en-US"/>
        </a:p>
      </dgm:t>
    </dgm:pt>
    <dgm:pt modelId="{C18B5DAD-E500-A24B-8F95-0CB6AA890744}">
      <dgm:prSet/>
      <dgm:spPr/>
      <dgm:t>
        <a:bodyPr/>
        <a:lstStyle/>
        <a:p>
          <a:pPr>
            <a:lnSpc>
              <a:spcPct val="100000"/>
            </a:lnSpc>
          </a:pPr>
          <a:r>
            <a:rPr lang="en-US" b="1" dirty="0"/>
            <a:t>3</a:t>
          </a:r>
        </a:p>
      </dgm:t>
    </dgm:pt>
    <dgm:pt modelId="{F7D2E591-3531-C141-A6B2-AD019E166D5B}" type="parTrans" cxnId="{6235F5F8-7A0D-CB41-9D44-E2E863B876AA}">
      <dgm:prSet/>
      <dgm:spPr/>
      <dgm:t>
        <a:bodyPr/>
        <a:lstStyle/>
        <a:p>
          <a:endParaRPr lang="en-US"/>
        </a:p>
      </dgm:t>
    </dgm:pt>
    <dgm:pt modelId="{569CFDD1-65E4-E249-A624-AC6AE0D8B593}" type="sibTrans" cxnId="{6235F5F8-7A0D-CB41-9D44-E2E863B876AA}">
      <dgm:prSet/>
      <dgm:spPr/>
      <dgm:t>
        <a:bodyPr/>
        <a:lstStyle/>
        <a:p>
          <a:endParaRPr lang="en-US"/>
        </a:p>
      </dgm:t>
    </dgm:pt>
    <dgm:pt modelId="{3AD53ADB-2C99-FE47-8A23-ADDCF81CA8DB}">
      <dgm:prSet/>
      <dgm:spPr/>
      <dgm:t>
        <a:bodyPr/>
        <a:lstStyle/>
        <a:p>
          <a:pPr>
            <a:lnSpc>
              <a:spcPct val="100000"/>
            </a:lnSpc>
          </a:pPr>
          <a:r>
            <a:rPr lang="en-US" dirty="0"/>
            <a:t>Identify possible courses using degree plan and syllabi.</a:t>
          </a:r>
        </a:p>
      </dgm:t>
    </dgm:pt>
    <dgm:pt modelId="{AB0B6F3A-47C4-DA4B-A50D-46D809B2A0BF}" type="parTrans" cxnId="{4921F6D7-CA4B-D944-9F8D-21ABC215D8B7}">
      <dgm:prSet/>
      <dgm:spPr/>
      <dgm:t>
        <a:bodyPr/>
        <a:lstStyle/>
        <a:p>
          <a:endParaRPr lang="en-US"/>
        </a:p>
      </dgm:t>
    </dgm:pt>
    <dgm:pt modelId="{63433922-7523-A448-8A31-680E41C9102B}" type="sibTrans" cxnId="{4921F6D7-CA4B-D944-9F8D-21ABC215D8B7}">
      <dgm:prSet/>
      <dgm:spPr/>
      <dgm:t>
        <a:bodyPr/>
        <a:lstStyle/>
        <a:p>
          <a:endParaRPr lang="en-US"/>
        </a:p>
      </dgm:t>
    </dgm:pt>
    <dgm:pt modelId="{443EC5B1-59FB-7840-9AA8-97AAFDA815BB}">
      <dgm:prSet/>
      <dgm:spPr/>
      <dgm:t>
        <a:bodyPr/>
        <a:lstStyle/>
        <a:p>
          <a:pPr>
            <a:lnSpc>
              <a:spcPct val="100000"/>
            </a:lnSpc>
          </a:pPr>
          <a:r>
            <a:rPr lang="en-US" dirty="0"/>
            <a:t>Submit application for assessment and pay applicable fees.</a:t>
          </a:r>
        </a:p>
      </dgm:t>
    </dgm:pt>
    <dgm:pt modelId="{4958D5F9-5591-9D40-BDED-1030E18209FA}" type="parTrans" cxnId="{40C88640-EB30-8644-9581-1F31B0FADF25}">
      <dgm:prSet/>
      <dgm:spPr/>
      <dgm:t>
        <a:bodyPr/>
        <a:lstStyle/>
        <a:p>
          <a:endParaRPr lang="en-US"/>
        </a:p>
      </dgm:t>
    </dgm:pt>
    <dgm:pt modelId="{FFA7905B-694C-694E-AC8B-C05C1FBE310B}" type="sibTrans" cxnId="{40C88640-EB30-8644-9581-1F31B0FADF25}">
      <dgm:prSet/>
      <dgm:spPr/>
      <dgm:t>
        <a:bodyPr/>
        <a:lstStyle/>
        <a:p>
          <a:endParaRPr lang="en-US"/>
        </a:p>
      </dgm:t>
    </dgm:pt>
    <dgm:pt modelId="{7D3A3F8C-2077-884A-896F-8DC3309CC1B3}">
      <dgm:prSet/>
      <dgm:spPr/>
      <dgm:t>
        <a:bodyPr/>
        <a:lstStyle/>
        <a:p>
          <a:pPr>
            <a:lnSpc>
              <a:spcPct val="100000"/>
            </a:lnSpc>
          </a:pPr>
          <a:r>
            <a:rPr lang="en-US" dirty="0"/>
            <a:t>Enroll in and complete MANA 3300 course.</a:t>
          </a:r>
        </a:p>
      </dgm:t>
    </dgm:pt>
    <dgm:pt modelId="{2F5D3307-C8D7-1149-8DC4-04ADCB826826}" type="parTrans" cxnId="{01C68A47-896F-9848-8CDB-8C632F90BE37}">
      <dgm:prSet/>
      <dgm:spPr/>
      <dgm:t>
        <a:bodyPr/>
        <a:lstStyle/>
        <a:p>
          <a:endParaRPr lang="en-US"/>
        </a:p>
      </dgm:t>
    </dgm:pt>
    <dgm:pt modelId="{49700235-212C-D24E-BCCE-149618FFE900}" type="sibTrans" cxnId="{01C68A47-896F-9848-8CDB-8C632F90BE37}">
      <dgm:prSet/>
      <dgm:spPr/>
      <dgm:t>
        <a:bodyPr/>
        <a:lstStyle/>
        <a:p>
          <a:endParaRPr lang="en-US"/>
        </a:p>
      </dgm:t>
    </dgm:pt>
    <dgm:pt modelId="{F06BB9C2-D258-B74D-B792-03F8EB589D6A}">
      <dgm:prSet/>
      <dgm:spPr/>
      <dgm:t>
        <a:bodyPr/>
        <a:lstStyle/>
        <a:p>
          <a:r>
            <a:rPr lang="en-US" b="1" dirty="0"/>
            <a:t>4</a:t>
          </a:r>
        </a:p>
      </dgm:t>
    </dgm:pt>
    <dgm:pt modelId="{D3D69135-B55F-0E48-BE82-B00D5EA0D9C0}" type="parTrans" cxnId="{E268B3E4-1491-824F-92CD-544D72E876CB}">
      <dgm:prSet/>
      <dgm:spPr/>
      <dgm:t>
        <a:bodyPr/>
        <a:lstStyle/>
        <a:p>
          <a:endParaRPr lang="en-US"/>
        </a:p>
      </dgm:t>
    </dgm:pt>
    <dgm:pt modelId="{9641DF5C-C920-B347-9C5F-5355E26029BA}" type="sibTrans" cxnId="{E268B3E4-1491-824F-92CD-544D72E876CB}">
      <dgm:prSet/>
      <dgm:spPr/>
      <dgm:t>
        <a:bodyPr/>
        <a:lstStyle/>
        <a:p>
          <a:endParaRPr lang="en-US"/>
        </a:p>
      </dgm:t>
    </dgm:pt>
    <dgm:pt modelId="{D776A473-1820-2D48-A7D5-C0EBAB6EAFBB}">
      <dgm:prSet/>
      <dgm:spPr/>
      <dgm:t>
        <a:bodyPr/>
        <a:lstStyle/>
        <a:p>
          <a:r>
            <a:rPr lang="en-US" dirty="0"/>
            <a:t>Submit portfolio to be assessed.</a:t>
          </a:r>
        </a:p>
      </dgm:t>
    </dgm:pt>
    <dgm:pt modelId="{56ED6586-9F35-1D48-9193-2A9FC148F76A}" type="parTrans" cxnId="{7AD72720-396D-2C44-99DF-4312276FFD77}">
      <dgm:prSet/>
      <dgm:spPr/>
      <dgm:t>
        <a:bodyPr/>
        <a:lstStyle/>
        <a:p>
          <a:endParaRPr lang="en-US"/>
        </a:p>
      </dgm:t>
    </dgm:pt>
    <dgm:pt modelId="{37DEAA41-E5E3-A944-B8C4-AEDF2894C938}" type="sibTrans" cxnId="{7AD72720-396D-2C44-99DF-4312276FFD77}">
      <dgm:prSet/>
      <dgm:spPr/>
      <dgm:t>
        <a:bodyPr/>
        <a:lstStyle/>
        <a:p>
          <a:endParaRPr lang="en-US"/>
        </a:p>
      </dgm:t>
    </dgm:pt>
    <dgm:pt modelId="{1C27E4DB-2131-7C41-9DD4-3052AE32248E}">
      <dgm:prSet/>
      <dgm:spPr/>
      <dgm:t>
        <a:bodyPr/>
        <a:lstStyle/>
        <a:p>
          <a:r>
            <a:rPr lang="en-US" b="1" dirty="0"/>
            <a:t>5</a:t>
          </a:r>
        </a:p>
      </dgm:t>
    </dgm:pt>
    <dgm:pt modelId="{2BDBC2B2-0A8E-9848-B497-4BBB9946EF44}" type="parTrans" cxnId="{21A61FB7-1D13-3E41-B443-DBD77E664DD1}">
      <dgm:prSet/>
      <dgm:spPr/>
      <dgm:t>
        <a:bodyPr/>
        <a:lstStyle/>
        <a:p>
          <a:endParaRPr lang="en-US"/>
        </a:p>
      </dgm:t>
    </dgm:pt>
    <dgm:pt modelId="{DAE65448-6F57-F94C-803E-318C69E33348}" type="sibTrans" cxnId="{21A61FB7-1D13-3E41-B443-DBD77E664DD1}">
      <dgm:prSet/>
      <dgm:spPr/>
      <dgm:t>
        <a:bodyPr/>
        <a:lstStyle/>
        <a:p>
          <a:endParaRPr lang="en-US"/>
        </a:p>
      </dgm:t>
    </dgm:pt>
    <dgm:pt modelId="{2210984D-6458-8A45-8378-B51B259A36DA}">
      <dgm:prSet/>
      <dgm:spPr/>
      <dgm:t>
        <a:bodyPr/>
        <a:lstStyle/>
        <a:p>
          <a:r>
            <a:rPr lang="en-US" dirty="0"/>
            <a:t>Portfolios are assessed by a certified  faculty member.</a:t>
          </a:r>
        </a:p>
      </dgm:t>
    </dgm:pt>
    <dgm:pt modelId="{592965DC-6C40-1849-801B-18DCDEA6A150}" type="parTrans" cxnId="{16B65443-C2EA-A341-8404-5774AB47C739}">
      <dgm:prSet/>
      <dgm:spPr/>
      <dgm:t>
        <a:bodyPr/>
        <a:lstStyle/>
        <a:p>
          <a:endParaRPr lang="en-US"/>
        </a:p>
      </dgm:t>
    </dgm:pt>
    <dgm:pt modelId="{8C79634D-AB43-BE46-8CC7-FBA41FA7FB28}" type="sibTrans" cxnId="{16B65443-C2EA-A341-8404-5774AB47C739}">
      <dgm:prSet/>
      <dgm:spPr/>
      <dgm:t>
        <a:bodyPr/>
        <a:lstStyle/>
        <a:p>
          <a:endParaRPr lang="en-US"/>
        </a:p>
      </dgm:t>
    </dgm:pt>
    <dgm:pt modelId="{57A9D068-E307-354B-B546-EDF6CA007C58}">
      <dgm:prSet/>
      <dgm:spPr/>
      <dgm:t>
        <a:bodyPr/>
        <a:lstStyle/>
        <a:p>
          <a:r>
            <a:rPr lang="en-US" b="1" dirty="0"/>
            <a:t>6</a:t>
          </a:r>
        </a:p>
      </dgm:t>
    </dgm:pt>
    <dgm:pt modelId="{E5C0C9E3-507C-CC49-A36A-E4FABF75858D}" type="parTrans" cxnId="{0F8ED72A-DA08-4C49-9041-8B8A58F5A910}">
      <dgm:prSet/>
      <dgm:spPr/>
      <dgm:t>
        <a:bodyPr/>
        <a:lstStyle/>
        <a:p>
          <a:endParaRPr lang="en-US"/>
        </a:p>
      </dgm:t>
    </dgm:pt>
    <dgm:pt modelId="{A5D51DA5-2F32-0743-A8C7-A6D6612F9710}" type="sibTrans" cxnId="{0F8ED72A-DA08-4C49-9041-8B8A58F5A910}">
      <dgm:prSet/>
      <dgm:spPr/>
      <dgm:t>
        <a:bodyPr/>
        <a:lstStyle/>
        <a:p>
          <a:endParaRPr lang="en-US"/>
        </a:p>
      </dgm:t>
    </dgm:pt>
    <dgm:pt modelId="{5A66B51F-3DFF-DB46-82E3-F1470CC8B15D}">
      <dgm:prSet/>
      <dgm:spPr/>
      <dgm:t>
        <a:bodyPr/>
        <a:lstStyle/>
        <a:p>
          <a:r>
            <a:rPr lang="en-US" dirty="0"/>
            <a:t>Approved portfolios will be added to the student's transcripts by the university registrar.</a:t>
          </a:r>
        </a:p>
      </dgm:t>
    </dgm:pt>
    <dgm:pt modelId="{3FA09A0E-198A-594C-9075-825C4AD777D6}" type="parTrans" cxnId="{7ACFA7E2-1F5C-4142-B63C-C1A0502E31EF}">
      <dgm:prSet/>
      <dgm:spPr/>
      <dgm:t>
        <a:bodyPr/>
        <a:lstStyle/>
        <a:p>
          <a:endParaRPr lang="en-US"/>
        </a:p>
      </dgm:t>
    </dgm:pt>
    <dgm:pt modelId="{4A79C781-EF2C-7048-9435-F04454381117}" type="sibTrans" cxnId="{7ACFA7E2-1F5C-4142-B63C-C1A0502E31EF}">
      <dgm:prSet/>
      <dgm:spPr/>
      <dgm:t>
        <a:bodyPr/>
        <a:lstStyle/>
        <a:p>
          <a:endParaRPr lang="en-US"/>
        </a:p>
      </dgm:t>
    </dgm:pt>
    <dgm:pt modelId="{B2D77BDB-D4F7-F749-AB84-AC9608FBA365}" type="pres">
      <dgm:prSet presAssocID="{C0F60FCF-76D7-442B-A275-4DEBB33CFF5D}" presName="Name0" presStyleCnt="0">
        <dgm:presLayoutVars>
          <dgm:dir/>
          <dgm:animLvl val="lvl"/>
          <dgm:resizeHandles val="exact"/>
        </dgm:presLayoutVars>
      </dgm:prSet>
      <dgm:spPr/>
    </dgm:pt>
    <dgm:pt modelId="{5864D122-B1BB-354E-87AC-68844CEF0070}" type="pres">
      <dgm:prSet presAssocID="{ABEA5B1A-A6FD-A942-9DE7-33AE6B3A4551}" presName="linNode" presStyleCnt="0"/>
      <dgm:spPr/>
    </dgm:pt>
    <dgm:pt modelId="{0FC5E65C-BA93-1740-B24F-04163289B080}" type="pres">
      <dgm:prSet presAssocID="{ABEA5B1A-A6FD-A942-9DE7-33AE6B3A4551}" presName="parentText" presStyleLbl="node1" presStyleIdx="0" presStyleCnt="6" custLinFactNeighborX="-77" custLinFactNeighborY="-17240">
        <dgm:presLayoutVars>
          <dgm:chMax val="1"/>
          <dgm:bulletEnabled val="1"/>
        </dgm:presLayoutVars>
      </dgm:prSet>
      <dgm:spPr/>
    </dgm:pt>
    <dgm:pt modelId="{C69EDDBA-9F7C-8D48-B994-FD433EB5F8FD}" type="pres">
      <dgm:prSet presAssocID="{ABEA5B1A-A6FD-A942-9DE7-33AE6B3A4551}" presName="descendantText" presStyleLbl="alignAccFollowNode1" presStyleIdx="0" presStyleCnt="6">
        <dgm:presLayoutVars>
          <dgm:bulletEnabled val="1"/>
        </dgm:presLayoutVars>
      </dgm:prSet>
      <dgm:spPr/>
    </dgm:pt>
    <dgm:pt modelId="{253BB14E-9E52-6047-8853-C1C2ED9B7E3A}" type="pres">
      <dgm:prSet presAssocID="{A52590A2-2454-D248-80E3-DAB308D70851}" presName="sp" presStyleCnt="0"/>
      <dgm:spPr/>
    </dgm:pt>
    <dgm:pt modelId="{0EEE81B5-440B-B94F-A346-26549B26AD07}" type="pres">
      <dgm:prSet presAssocID="{009AA3F2-B913-AD47-AC9C-10961DD77C8F}" presName="linNode" presStyleCnt="0"/>
      <dgm:spPr/>
    </dgm:pt>
    <dgm:pt modelId="{F7BDFE39-3647-4041-B7C9-20665F979A1B}" type="pres">
      <dgm:prSet presAssocID="{009AA3F2-B913-AD47-AC9C-10961DD77C8F}" presName="parentText" presStyleLbl="node1" presStyleIdx="1" presStyleCnt="6">
        <dgm:presLayoutVars>
          <dgm:chMax val="1"/>
          <dgm:bulletEnabled val="1"/>
        </dgm:presLayoutVars>
      </dgm:prSet>
      <dgm:spPr/>
    </dgm:pt>
    <dgm:pt modelId="{CD59B780-1E5C-124E-915B-7BC9E5A45360}" type="pres">
      <dgm:prSet presAssocID="{009AA3F2-B913-AD47-AC9C-10961DD77C8F}" presName="descendantText" presStyleLbl="alignAccFollowNode1" presStyleIdx="1" presStyleCnt="6">
        <dgm:presLayoutVars>
          <dgm:bulletEnabled val="1"/>
        </dgm:presLayoutVars>
      </dgm:prSet>
      <dgm:spPr/>
    </dgm:pt>
    <dgm:pt modelId="{E8D4D549-A267-804F-9A02-E545CF2733CD}" type="pres">
      <dgm:prSet presAssocID="{A39C4A91-385B-B74C-885D-302F0DCC8930}" presName="sp" presStyleCnt="0"/>
      <dgm:spPr/>
    </dgm:pt>
    <dgm:pt modelId="{718ABA54-EF19-334A-87DA-4C581D9A8B11}" type="pres">
      <dgm:prSet presAssocID="{C18B5DAD-E500-A24B-8F95-0CB6AA890744}" presName="linNode" presStyleCnt="0"/>
      <dgm:spPr/>
    </dgm:pt>
    <dgm:pt modelId="{FA5D5A18-88DF-5F4F-8F95-D39404FE8B01}" type="pres">
      <dgm:prSet presAssocID="{C18B5DAD-E500-A24B-8F95-0CB6AA890744}" presName="parentText" presStyleLbl="node1" presStyleIdx="2" presStyleCnt="6">
        <dgm:presLayoutVars>
          <dgm:chMax val="1"/>
          <dgm:bulletEnabled val="1"/>
        </dgm:presLayoutVars>
      </dgm:prSet>
      <dgm:spPr/>
    </dgm:pt>
    <dgm:pt modelId="{95FC8384-DA13-7A47-984E-4F3863611CB5}" type="pres">
      <dgm:prSet presAssocID="{C18B5DAD-E500-A24B-8F95-0CB6AA890744}" presName="descendantText" presStyleLbl="alignAccFollowNode1" presStyleIdx="2" presStyleCnt="6">
        <dgm:presLayoutVars>
          <dgm:bulletEnabled val="1"/>
        </dgm:presLayoutVars>
      </dgm:prSet>
      <dgm:spPr/>
    </dgm:pt>
    <dgm:pt modelId="{58AAD2B0-D45D-A54F-A097-64E6A0198BD2}" type="pres">
      <dgm:prSet presAssocID="{569CFDD1-65E4-E249-A624-AC6AE0D8B593}" presName="sp" presStyleCnt="0"/>
      <dgm:spPr/>
    </dgm:pt>
    <dgm:pt modelId="{8F7942F8-C4BA-AD41-BA1B-5DE8F7B83E57}" type="pres">
      <dgm:prSet presAssocID="{F06BB9C2-D258-B74D-B792-03F8EB589D6A}" presName="linNode" presStyleCnt="0"/>
      <dgm:spPr/>
    </dgm:pt>
    <dgm:pt modelId="{8133EE83-1690-3243-8D1D-AF9E58244325}" type="pres">
      <dgm:prSet presAssocID="{F06BB9C2-D258-B74D-B792-03F8EB589D6A}" presName="parentText" presStyleLbl="node1" presStyleIdx="3" presStyleCnt="6" custLinFactNeighborX="-12972" custLinFactNeighborY="-694">
        <dgm:presLayoutVars>
          <dgm:chMax val="1"/>
          <dgm:bulletEnabled val="1"/>
        </dgm:presLayoutVars>
      </dgm:prSet>
      <dgm:spPr/>
    </dgm:pt>
    <dgm:pt modelId="{78E34B25-5C98-6A4E-8D43-22676CD1D7F3}" type="pres">
      <dgm:prSet presAssocID="{F06BB9C2-D258-B74D-B792-03F8EB589D6A}" presName="descendantText" presStyleLbl="alignAccFollowNode1" presStyleIdx="3" presStyleCnt="6">
        <dgm:presLayoutVars>
          <dgm:bulletEnabled val="1"/>
        </dgm:presLayoutVars>
      </dgm:prSet>
      <dgm:spPr/>
    </dgm:pt>
    <dgm:pt modelId="{F36BA234-BB99-EB4C-A96F-8876177C1600}" type="pres">
      <dgm:prSet presAssocID="{9641DF5C-C920-B347-9C5F-5355E26029BA}" presName="sp" presStyleCnt="0"/>
      <dgm:spPr/>
    </dgm:pt>
    <dgm:pt modelId="{D6509542-F273-6E4F-B97A-DEEA1729C4FA}" type="pres">
      <dgm:prSet presAssocID="{1C27E4DB-2131-7C41-9DD4-3052AE32248E}" presName="linNode" presStyleCnt="0"/>
      <dgm:spPr/>
    </dgm:pt>
    <dgm:pt modelId="{84B68861-C1C2-7E4A-83AC-3522D4D56864}" type="pres">
      <dgm:prSet presAssocID="{1C27E4DB-2131-7C41-9DD4-3052AE32248E}" presName="parentText" presStyleLbl="node1" presStyleIdx="4" presStyleCnt="6">
        <dgm:presLayoutVars>
          <dgm:chMax val="1"/>
          <dgm:bulletEnabled val="1"/>
        </dgm:presLayoutVars>
      </dgm:prSet>
      <dgm:spPr/>
    </dgm:pt>
    <dgm:pt modelId="{F1EA1930-D498-9B4A-8BE4-E5D2ED76335B}" type="pres">
      <dgm:prSet presAssocID="{1C27E4DB-2131-7C41-9DD4-3052AE32248E}" presName="descendantText" presStyleLbl="alignAccFollowNode1" presStyleIdx="4" presStyleCnt="6">
        <dgm:presLayoutVars>
          <dgm:bulletEnabled val="1"/>
        </dgm:presLayoutVars>
      </dgm:prSet>
      <dgm:spPr/>
    </dgm:pt>
    <dgm:pt modelId="{D9E1B457-E188-434E-BB46-9D374C0291BA}" type="pres">
      <dgm:prSet presAssocID="{DAE65448-6F57-F94C-803E-318C69E33348}" presName="sp" presStyleCnt="0"/>
      <dgm:spPr/>
    </dgm:pt>
    <dgm:pt modelId="{EF397DCE-1A6B-E34B-BC9A-0D82A9BEAFB5}" type="pres">
      <dgm:prSet presAssocID="{57A9D068-E307-354B-B546-EDF6CA007C58}" presName="linNode" presStyleCnt="0"/>
      <dgm:spPr/>
    </dgm:pt>
    <dgm:pt modelId="{FF5BA813-D920-8D44-A5F8-2C5C8987E25B}" type="pres">
      <dgm:prSet presAssocID="{57A9D068-E307-354B-B546-EDF6CA007C58}" presName="parentText" presStyleLbl="node1" presStyleIdx="5" presStyleCnt="6">
        <dgm:presLayoutVars>
          <dgm:chMax val="1"/>
          <dgm:bulletEnabled val="1"/>
        </dgm:presLayoutVars>
      </dgm:prSet>
      <dgm:spPr/>
    </dgm:pt>
    <dgm:pt modelId="{07BC23AC-6D07-D446-BEE9-7766FC82B88F}" type="pres">
      <dgm:prSet presAssocID="{57A9D068-E307-354B-B546-EDF6CA007C58}" presName="descendantText" presStyleLbl="alignAccFollowNode1" presStyleIdx="5" presStyleCnt="6">
        <dgm:presLayoutVars>
          <dgm:bulletEnabled val="1"/>
        </dgm:presLayoutVars>
      </dgm:prSet>
      <dgm:spPr/>
    </dgm:pt>
  </dgm:ptLst>
  <dgm:cxnLst>
    <dgm:cxn modelId="{5C8FAE16-F43B-A847-9E8D-9F96210BDE2E}" srcId="{C0F60FCF-76D7-442B-A275-4DEBB33CFF5D}" destId="{ABEA5B1A-A6FD-A942-9DE7-33AE6B3A4551}" srcOrd="0" destOrd="0" parTransId="{43986A43-6156-9B4F-8A51-E5C02B40BFAC}" sibTransId="{A52590A2-2454-D248-80E3-DAB308D70851}"/>
    <dgm:cxn modelId="{B309311F-8AF3-9D40-A208-739937396831}" type="presOf" srcId="{C0F60FCF-76D7-442B-A275-4DEBB33CFF5D}" destId="{B2D77BDB-D4F7-F749-AB84-AC9608FBA365}" srcOrd="0" destOrd="0" presId="urn:microsoft.com/office/officeart/2005/8/layout/vList5"/>
    <dgm:cxn modelId="{7AD72720-396D-2C44-99DF-4312276FFD77}" srcId="{F06BB9C2-D258-B74D-B792-03F8EB589D6A}" destId="{D776A473-1820-2D48-A7D5-C0EBAB6EAFBB}" srcOrd="0" destOrd="0" parTransId="{56ED6586-9F35-1D48-9193-2A9FC148F76A}" sibTransId="{37DEAA41-E5E3-A944-B8C4-AEDF2894C938}"/>
    <dgm:cxn modelId="{0F8ED72A-DA08-4C49-9041-8B8A58F5A910}" srcId="{C0F60FCF-76D7-442B-A275-4DEBB33CFF5D}" destId="{57A9D068-E307-354B-B546-EDF6CA007C58}" srcOrd="5" destOrd="0" parTransId="{E5C0C9E3-507C-CC49-A36A-E4FABF75858D}" sibTransId="{A5D51DA5-2F32-0743-A8C7-A6D6612F9710}"/>
    <dgm:cxn modelId="{C339D82F-6239-A443-87A5-D4339B184136}" type="presOf" srcId="{443EC5B1-59FB-7840-9AA8-97AAFDA815BB}" destId="{CD59B780-1E5C-124E-915B-7BC9E5A45360}" srcOrd="0" destOrd="0" presId="urn:microsoft.com/office/officeart/2005/8/layout/vList5"/>
    <dgm:cxn modelId="{D6C98E3B-A0E0-874D-B6E5-56582F12BFBC}" type="presOf" srcId="{009AA3F2-B913-AD47-AC9C-10961DD77C8F}" destId="{F7BDFE39-3647-4041-B7C9-20665F979A1B}" srcOrd="0" destOrd="0" presId="urn:microsoft.com/office/officeart/2005/8/layout/vList5"/>
    <dgm:cxn modelId="{F97EB53E-6B11-5D4D-BD9D-199281DA32FC}" srcId="{C0F60FCF-76D7-442B-A275-4DEBB33CFF5D}" destId="{009AA3F2-B913-AD47-AC9C-10961DD77C8F}" srcOrd="1" destOrd="0" parTransId="{41760B29-B57D-D844-8944-A2BFC8C60228}" sibTransId="{A39C4A91-385B-B74C-885D-302F0DCC8930}"/>
    <dgm:cxn modelId="{40C88640-EB30-8644-9581-1F31B0FADF25}" srcId="{009AA3F2-B913-AD47-AC9C-10961DD77C8F}" destId="{443EC5B1-59FB-7840-9AA8-97AAFDA815BB}" srcOrd="0" destOrd="0" parTransId="{4958D5F9-5591-9D40-BDED-1030E18209FA}" sibTransId="{FFA7905B-694C-694E-AC8B-C05C1FBE310B}"/>
    <dgm:cxn modelId="{16B65443-C2EA-A341-8404-5774AB47C739}" srcId="{1C27E4DB-2131-7C41-9DD4-3052AE32248E}" destId="{2210984D-6458-8A45-8378-B51B259A36DA}" srcOrd="0" destOrd="0" parTransId="{592965DC-6C40-1849-801B-18DCDEA6A150}" sibTransId="{8C79634D-AB43-BE46-8CC7-FBA41FA7FB28}"/>
    <dgm:cxn modelId="{01C68A47-896F-9848-8CDB-8C632F90BE37}" srcId="{C18B5DAD-E500-A24B-8F95-0CB6AA890744}" destId="{7D3A3F8C-2077-884A-896F-8DC3309CC1B3}" srcOrd="0" destOrd="0" parTransId="{2F5D3307-C8D7-1149-8DC4-04ADCB826826}" sibTransId="{49700235-212C-D24E-BCCE-149618FFE900}"/>
    <dgm:cxn modelId="{23FE085C-B998-624D-8A12-E3887FBFA363}" type="presOf" srcId="{1C27E4DB-2131-7C41-9DD4-3052AE32248E}" destId="{84B68861-C1C2-7E4A-83AC-3522D4D56864}" srcOrd="0" destOrd="0" presId="urn:microsoft.com/office/officeart/2005/8/layout/vList5"/>
    <dgm:cxn modelId="{CC8B5F5D-C2CB-364D-A859-4C945BC1577F}" type="presOf" srcId="{57A9D068-E307-354B-B546-EDF6CA007C58}" destId="{FF5BA813-D920-8D44-A5F8-2C5C8987E25B}" srcOrd="0" destOrd="0" presId="urn:microsoft.com/office/officeart/2005/8/layout/vList5"/>
    <dgm:cxn modelId="{4249987E-0FAD-564E-9086-448C794CBE17}" type="presOf" srcId="{ABEA5B1A-A6FD-A942-9DE7-33AE6B3A4551}" destId="{0FC5E65C-BA93-1740-B24F-04163289B080}" srcOrd="0" destOrd="0" presId="urn:microsoft.com/office/officeart/2005/8/layout/vList5"/>
    <dgm:cxn modelId="{5F9608B5-8BEF-7545-84C4-D9425EE7C39F}" type="presOf" srcId="{C18B5DAD-E500-A24B-8F95-0CB6AA890744}" destId="{FA5D5A18-88DF-5F4F-8F95-D39404FE8B01}" srcOrd="0" destOrd="0" presId="urn:microsoft.com/office/officeart/2005/8/layout/vList5"/>
    <dgm:cxn modelId="{21A61FB7-1D13-3E41-B443-DBD77E664DD1}" srcId="{C0F60FCF-76D7-442B-A275-4DEBB33CFF5D}" destId="{1C27E4DB-2131-7C41-9DD4-3052AE32248E}" srcOrd="4" destOrd="0" parTransId="{2BDBC2B2-0A8E-9848-B497-4BBB9946EF44}" sibTransId="{DAE65448-6F57-F94C-803E-318C69E33348}"/>
    <dgm:cxn modelId="{BE294CC4-2057-3F4B-B043-040D3C169D01}" type="presOf" srcId="{D776A473-1820-2D48-A7D5-C0EBAB6EAFBB}" destId="{78E34B25-5C98-6A4E-8D43-22676CD1D7F3}" srcOrd="0" destOrd="0" presId="urn:microsoft.com/office/officeart/2005/8/layout/vList5"/>
    <dgm:cxn modelId="{ED22B5CD-EFED-0E4E-B9CF-8BFD848ABD9B}" type="presOf" srcId="{2210984D-6458-8A45-8378-B51B259A36DA}" destId="{F1EA1930-D498-9B4A-8BE4-E5D2ED76335B}" srcOrd="0" destOrd="0" presId="urn:microsoft.com/office/officeart/2005/8/layout/vList5"/>
    <dgm:cxn modelId="{1F7EB1D2-E0DA-B442-82E4-B0FE1A83843F}" type="presOf" srcId="{F06BB9C2-D258-B74D-B792-03F8EB589D6A}" destId="{8133EE83-1690-3243-8D1D-AF9E58244325}" srcOrd="0" destOrd="0" presId="urn:microsoft.com/office/officeart/2005/8/layout/vList5"/>
    <dgm:cxn modelId="{4921F6D7-CA4B-D944-9F8D-21ABC215D8B7}" srcId="{ABEA5B1A-A6FD-A942-9DE7-33AE6B3A4551}" destId="{3AD53ADB-2C99-FE47-8A23-ADDCF81CA8DB}" srcOrd="0" destOrd="0" parTransId="{AB0B6F3A-47C4-DA4B-A50D-46D809B2A0BF}" sibTransId="{63433922-7523-A448-8A31-680E41C9102B}"/>
    <dgm:cxn modelId="{7ACFA7E2-1F5C-4142-B63C-C1A0502E31EF}" srcId="{57A9D068-E307-354B-B546-EDF6CA007C58}" destId="{5A66B51F-3DFF-DB46-82E3-F1470CC8B15D}" srcOrd="0" destOrd="0" parTransId="{3FA09A0E-198A-594C-9075-825C4AD777D6}" sibTransId="{4A79C781-EF2C-7048-9435-F04454381117}"/>
    <dgm:cxn modelId="{E268B3E4-1491-824F-92CD-544D72E876CB}" srcId="{C0F60FCF-76D7-442B-A275-4DEBB33CFF5D}" destId="{F06BB9C2-D258-B74D-B792-03F8EB589D6A}" srcOrd="3" destOrd="0" parTransId="{D3D69135-B55F-0E48-BE82-B00D5EA0D9C0}" sibTransId="{9641DF5C-C920-B347-9C5F-5355E26029BA}"/>
    <dgm:cxn modelId="{7DCBF1E4-890D-794C-9B39-0D2F37A0A742}" type="presOf" srcId="{7D3A3F8C-2077-884A-896F-8DC3309CC1B3}" destId="{95FC8384-DA13-7A47-984E-4F3863611CB5}" srcOrd="0" destOrd="0" presId="urn:microsoft.com/office/officeart/2005/8/layout/vList5"/>
    <dgm:cxn modelId="{6161D3E6-01D2-4248-B463-29AFE9EBC5C9}" type="presOf" srcId="{5A66B51F-3DFF-DB46-82E3-F1470CC8B15D}" destId="{07BC23AC-6D07-D446-BEE9-7766FC82B88F}" srcOrd="0" destOrd="0" presId="urn:microsoft.com/office/officeart/2005/8/layout/vList5"/>
    <dgm:cxn modelId="{549B31EA-07DA-6541-B3E7-DF945A66D2B0}" type="presOf" srcId="{3AD53ADB-2C99-FE47-8A23-ADDCF81CA8DB}" destId="{C69EDDBA-9F7C-8D48-B994-FD433EB5F8FD}" srcOrd="0" destOrd="0" presId="urn:microsoft.com/office/officeart/2005/8/layout/vList5"/>
    <dgm:cxn modelId="{6235F5F8-7A0D-CB41-9D44-E2E863B876AA}" srcId="{C0F60FCF-76D7-442B-A275-4DEBB33CFF5D}" destId="{C18B5DAD-E500-A24B-8F95-0CB6AA890744}" srcOrd="2" destOrd="0" parTransId="{F7D2E591-3531-C141-A6B2-AD019E166D5B}" sibTransId="{569CFDD1-65E4-E249-A624-AC6AE0D8B593}"/>
    <dgm:cxn modelId="{DFB70C02-43A6-FC42-BC59-832E4CC61652}" type="presParOf" srcId="{B2D77BDB-D4F7-F749-AB84-AC9608FBA365}" destId="{5864D122-B1BB-354E-87AC-68844CEF0070}" srcOrd="0" destOrd="0" presId="urn:microsoft.com/office/officeart/2005/8/layout/vList5"/>
    <dgm:cxn modelId="{EA86A230-750A-4B40-AFC0-A74723DB5914}" type="presParOf" srcId="{5864D122-B1BB-354E-87AC-68844CEF0070}" destId="{0FC5E65C-BA93-1740-B24F-04163289B080}" srcOrd="0" destOrd="0" presId="urn:microsoft.com/office/officeart/2005/8/layout/vList5"/>
    <dgm:cxn modelId="{A2E17D1C-2492-2E41-9CF2-1F3125B0C202}" type="presParOf" srcId="{5864D122-B1BB-354E-87AC-68844CEF0070}" destId="{C69EDDBA-9F7C-8D48-B994-FD433EB5F8FD}" srcOrd="1" destOrd="0" presId="urn:microsoft.com/office/officeart/2005/8/layout/vList5"/>
    <dgm:cxn modelId="{0E43633C-453F-A04D-999A-B8322128DF8F}" type="presParOf" srcId="{B2D77BDB-D4F7-F749-AB84-AC9608FBA365}" destId="{253BB14E-9E52-6047-8853-C1C2ED9B7E3A}" srcOrd="1" destOrd="0" presId="urn:microsoft.com/office/officeart/2005/8/layout/vList5"/>
    <dgm:cxn modelId="{E81A785A-425C-E846-AA34-3D5408365304}" type="presParOf" srcId="{B2D77BDB-D4F7-F749-AB84-AC9608FBA365}" destId="{0EEE81B5-440B-B94F-A346-26549B26AD07}" srcOrd="2" destOrd="0" presId="urn:microsoft.com/office/officeart/2005/8/layout/vList5"/>
    <dgm:cxn modelId="{510C553D-5E19-F345-BFD7-1D3DCC88E9A5}" type="presParOf" srcId="{0EEE81B5-440B-B94F-A346-26549B26AD07}" destId="{F7BDFE39-3647-4041-B7C9-20665F979A1B}" srcOrd="0" destOrd="0" presId="urn:microsoft.com/office/officeart/2005/8/layout/vList5"/>
    <dgm:cxn modelId="{FC483A9D-B77B-DB41-A48F-8155AB46DD5E}" type="presParOf" srcId="{0EEE81B5-440B-B94F-A346-26549B26AD07}" destId="{CD59B780-1E5C-124E-915B-7BC9E5A45360}" srcOrd="1" destOrd="0" presId="urn:microsoft.com/office/officeart/2005/8/layout/vList5"/>
    <dgm:cxn modelId="{4E97236C-CCF4-B54D-AE15-659F686846E2}" type="presParOf" srcId="{B2D77BDB-D4F7-F749-AB84-AC9608FBA365}" destId="{E8D4D549-A267-804F-9A02-E545CF2733CD}" srcOrd="3" destOrd="0" presId="urn:microsoft.com/office/officeart/2005/8/layout/vList5"/>
    <dgm:cxn modelId="{9F044758-9CC1-484C-89FB-8ECFFE2C50DB}" type="presParOf" srcId="{B2D77BDB-D4F7-F749-AB84-AC9608FBA365}" destId="{718ABA54-EF19-334A-87DA-4C581D9A8B11}" srcOrd="4" destOrd="0" presId="urn:microsoft.com/office/officeart/2005/8/layout/vList5"/>
    <dgm:cxn modelId="{103C657F-252E-AD47-A0C0-1A5392DC1CFE}" type="presParOf" srcId="{718ABA54-EF19-334A-87DA-4C581D9A8B11}" destId="{FA5D5A18-88DF-5F4F-8F95-D39404FE8B01}" srcOrd="0" destOrd="0" presId="urn:microsoft.com/office/officeart/2005/8/layout/vList5"/>
    <dgm:cxn modelId="{E4B322A6-7140-E547-A5DB-3E428AD75690}" type="presParOf" srcId="{718ABA54-EF19-334A-87DA-4C581D9A8B11}" destId="{95FC8384-DA13-7A47-984E-4F3863611CB5}" srcOrd="1" destOrd="0" presId="urn:microsoft.com/office/officeart/2005/8/layout/vList5"/>
    <dgm:cxn modelId="{58847038-79C6-5346-8A35-59BBB8CFD0D6}" type="presParOf" srcId="{B2D77BDB-D4F7-F749-AB84-AC9608FBA365}" destId="{58AAD2B0-D45D-A54F-A097-64E6A0198BD2}" srcOrd="5" destOrd="0" presId="urn:microsoft.com/office/officeart/2005/8/layout/vList5"/>
    <dgm:cxn modelId="{96CE9BE6-DC2E-4940-A8BC-A59340A679A5}" type="presParOf" srcId="{B2D77BDB-D4F7-F749-AB84-AC9608FBA365}" destId="{8F7942F8-C4BA-AD41-BA1B-5DE8F7B83E57}" srcOrd="6" destOrd="0" presId="urn:microsoft.com/office/officeart/2005/8/layout/vList5"/>
    <dgm:cxn modelId="{FB7BD40C-59BA-F948-8644-3E1DF4E90496}" type="presParOf" srcId="{8F7942F8-C4BA-AD41-BA1B-5DE8F7B83E57}" destId="{8133EE83-1690-3243-8D1D-AF9E58244325}" srcOrd="0" destOrd="0" presId="urn:microsoft.com/office/officeart/2005/8/layout/vList5"/>
    <dgm:cxn modelId="{60B53EB6-1C32-FB4B-A791-00D0B37E1C2A}" type="presParOf" srcId="{8F7942F8-C4BA-AD41-BA1B-5DE8F7B83E57}" destId="{78E34B25-5C98-6A4E-8D43-22676CD1D7F3}" srcOrd="1" destOrd="0" presId="urn:microsoft.com/office/officeart/2005/8/layout/vList5"/>
    <dgm:cxn modelId="{F49768B0-74AD-6541-BAEF-DA6A4F0C2209}" type="presParOf" srcId="{B2D77BDB-D4F7-F749-AB84-AC9608FBA365}" destId="{F36BA234-BB99-EB4C-A96F-8876177C1600}" srcOrd="7" destOrd="0" presId="urn:microsoft.com/office/officeart/2005/8/layout/vList5"/>
    <dgm:cxn modelId="{F5E6C7E8-44C4-2F44-93DF-9DB44295605E}" type="presParOf" srcId="{B2D77BDB-D4F7-F749-AB84-AC9608FBA365}" destId="{D6509542-F273-6E4F-B97A-DEEA1729C4FA}" srcOrd="8" destOrd="0" presId="urn:microsoft.com/office/officeart/2005/8/layout/vList5"/>
    <dgm:cxn modelId="{63B957E4-AD3D-E34F-97CB-23695C7E0D72}" type="presParOf" srcId="{D6509542-F273-6E4F-B97A-DEEA1729C4FA}" destId="{84B68861-C1C2-7E4A-83AC-3522D4D56864}" srcOrd="0" destOrd="0" presId="urn:microsoft.com/office/officeart/2005/8/layout/vList5"/>
    <dgm:cxn modelId="{C1F5EBCC-017A-C24A-9F35-39042393AC4B}" type="presParOf" srcId="{D6509542-F273-6E4F-B97A-DEEA1729C4FA}" destId="{F1EA1930-D498-9B4A-8BE4-E5D2ED76335B}" srcOrd="1" destOrd="0" presId="urn:microsoft.com/office/officeart/2005/8/layout/vList5"/>
    <dgm:cxn modelId="{B5586EEB-D531-0A4B-B23F-C71D653DC109}" type="presParOf" srcId="{B2D77BDB-D4F7-F749-AB84-AC9608FBA365}" destId="{D9E1B457-E188-434E-BB46-9D374C0291BA}" srcOrd="9" destOrd="0" presId="urn:microsoft.com/office/officeart/2005/8/layout/vList5"/>
    <dgm:cxn modelId="{B410C820-EE70-0445-A91E-845640E6007A}" type="presParOf" srcId="{B2D77BDB-D4F7-F749-AB84-AC9608FBA365}" destId="{EF397DCE-1A6B-E34B-BC9A-0D82A9BEAFB5}" srcOrd="10" destOrd="0" presId="urn:microsoft.com/office/officeart/2005/8/layout/vList5"/>
    <dgm:cxn modelId="{B74CF570-D61A-164A-937D-10C22F5686C4}" type="presParOf" srcId="{EF397DCE-1A6B-E34B-BC9A-0D82A9BEAFB5}" destId="{FF5BA813-D920-8D44-A5F8-2C5C8987E25B}" srcOrd="0" destOrd="0" presId="urn:microsoft.com/office/officeart/2005/8/layout/vList5"/>
    <dgm:cxn modelId="{83914931-32DF-284D-9BC8-EA0455CF87BA}" type="presParOf" srcId="{EF397DCE-1A6B-E34B-BC9A-0D82A9BEAFB5}" destId="{07BC23AC-6D07-D446-BEE9-7766FC82B88F}"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F60FCF-76D7-442B-A275-4DEBB33CFF5D}" type="doc">
      <dgm:prSet loTypeId="urn:microsoft.com/office/officeart/2005/8/layout/vList5" loCatId="list" qsTypeId="urn:microsoft.com/office/officeart/2005/8/quickstyle/simple1" qsCatId="simple" csTypeId="urn:microsoft.com/office/officeart/2005/8/colors/accent4_4" csCatId="accent4" phldr="1"/>
      <dgm:spPr/>
      <dgm:t>
        <a:bodyPr/>
        <a:lstStyle/>
        <a:p>
          <a:endParaRPr lang="en-US"/>
        </a:p>
      </dgm:t>
    </dgm:pt>
    <dgm:pt modelId="{ABEA5B1A-A6FD-A942-9DE7-33AE6B3A4551}">
      <dgm:prSet/>
      <dgm:spPr/>
      <dgm:t>
        <a:bodyPr/>
        <a:lstStyle/>
        <a:p>
          <a:pPr>
            <a:lnSpc>
              <a:spcPct val="100000"/>
            </a:lnSpc>
          </a:pPr>
          <a:r>
            <a:rPr lang="en-US" b="1" dirty="0"/>
            <a:t>APPLICATION FEE</a:t>
          </a:r>
        </a:p>
      </dgm:t>
    </dgm:pt>
    <dgm:pt modelId="{43986A43-6156-9B4F-8A51-E5C02B40BFAC}" type="parTrans" cxnId="{5C8FAE16-F43B-A847-9E8D-9F96210BDE2E}">
      <dgm:prSet/>
      <dgm:spPr/>
      <dgm:t>
        <a:bodyPr/>
        <a:lstStyle/>
        <a:p>
          <a:endParaRPr lang="en-US"/>
        </a:p>
      </dgm:t>
    </dgm:pt>
    <dgm:pt modelId="{A52590A2-2454-D248-80E3-DAB308D70851}" type="sibTrans" cxnId="{5C8FAE16-F43B-A847-9E8D-9F96210BDE2E}">
      <dgm:prSet/>
      <dgm:spPr/>
      <dgm:t>
        <a:bodyPr/>
        <a:lstStyle/>
        <a:p>
          <a:endParaRPr lang="en-US"/>
        </a:p>
      </dgm:t>
    </dgm:pt>
    <dgm:pt modelId="{009AA3F2-B913-AD47-AC9C-10961DD77C8F}">
      <dgm:prSet/>
      <dgm:spPr/>
      <dgm:t>
        <a:bodyPr/>
        <a:lstStyle/>
        <a:p>
          <a:pPr>
            <a:lnSpc>
              <a:spcPct val="100000"/>
            </a:lnSpc>
          </a:pPr>
          <a:r>
            <a:rPr lang="en-US" b="1" dirty="0"/>
            <a:t>ASSESSMENT FEE</a:t>
          </a:r>
        </a:p>
      </dgm:t>
    </dgm:pt>
    <dgm:pt modelId="{41760B29-B57D-D844-8944-A2BFC8C60228}" type="parTrans" cxnId="{F97EB53E-6B11-5D4D-BD9D-199281DA32FC}">
      <dgm:prSet/>
      <dgm:spPr/>
      <dgm:t>
        <a:bodyPr/>
        <a:lstStyle/>
        <a:p>
          <a:endParaRPr lang="en-US"/>
        </a:p>
      </dgm:t>
    </dgm:pt>
    <dgm:pt modelId="{A39C4A91-385B-B74C-885D-302F0DCC8930}" type="sibTrans" cxnId="{F97EB53E-6B11-5D4D-BD9D-199281DA32FC}">
      <dgm:prSet/>
      <dgm:spPr/>
      <dgm:t>
        <a:bodyPr/>
        <a:lstStyle/>
        <a:p>
          <a:endParaRPr lang="en-US"/>
        </a:p>
      </dgm:t>
    </dgm:pt>
    <dgm:pt modelId="{C18B5DAD-E500-A24B-8F95-0CB6AA890744}">
      <dgm:prSet/>
      <dgm:spPr/>
      <dgm:t>
        <a:bodyPr/>
        <a:lstStyle/>
        <a:p>
          <a:pPr>
            <a:lnSpc>
              <a:spcPct val="100000"/>
            </a:lnSpc>
          </a:pPr>
          <a:r>
            <a:rPr lang="en-US" b="1" dirty="0"/>
            <a:t>DISCOUNTED TUITION</a:t>
          </a:r>
        </a:p>
      </dgm:t>
    </dgm:pt>
    <dgm:pt modelId="{F7D2E591-3531-C141-A6B2-AD019E166D5B}" type="parTrans" cxnId="{6235F5F8-7A0D-CB41-9D44-E2E863B876AA}">
      <dgm:prSet/>
      <dgm:spPr/>
      <dgm:t>
        <a:bodyPr/>
        <a:lstStyle/>
        <a:p>
          <a:endParaRPr lang="en-US"/>
        </a:p>
      </dgm:t>
    </dgm:pt>
    <dgm:pt modelId="{569CFDD1-65E4-E249-A624-AC6AE0D8B593}" type="sibTrans" cxnId="{6235F5F8-7A0D-CB41-9D44-E2E863B876AA}">
      <dgm:prSet/>
      <dgm:spPr/>
      <dgm:t>
        <a:bodyPr/>
        <a:lstStyle/>
        <a:p>
          <a:endParaRPr lang="en-US"/>
        </a:p>
      </dgm:t>
    </dgm:pt>
    <dgm:pt modelId="{3AD53ADB-2C99-FE47-8A23-ADDCF81CA8DB}">
      <dgm:prSet/>
      <dgm:spPr/>
      <dgm:t>
        <a:bodyPr/>
        <a:lstStyle/>
        <a:p>
          <a:pPr>
            <a:lnSpc>
              <a:spcPct val="100000"/>
            </a:lnSpc>
          </a:pPr>
          <a:r>
            <a:rPr lang="en-US" dirty="0"/>
            <a:t>$25 (PAID UP FRONT)</a:t>
          </a:r>
        </a:p>
      </dgm:t>
    </dgm:pt>
    <dgm:pt modelId="{AB0B6F3A-47C4-DA4B-A50D-46D809B2A0BF}" type="parTrans" cxnId="{4921F6D7-CA4B-D944-9F8D-21ABC215D8B7}">
      <dgm:prSet/>
      <dgm:spPr/>
      <dgm:t>
        <a:bodyPr/>
        <a:lstStyle/>
        <a:p>
          <a:endParaRPr lang="en-US"/>
        </a:p>
      </dgm:t>
    </dgm:pt>
    <dgm:pt modelId="{63433922-7523-A448-8A31-680E41C9102B}" type="sibTrans" cxnId="{4921F6D7-CA4B-D944-9F8D-21ABC215D8B7}">
      <dgm:prSet/>
      <dgm:spPr/>
      <dgm:t>
        <a:bodyPr/>
        <a:lstStyle/>
        <a:p>
          <a:endParaRPr lang="en-US"/>
        </a:p>
      </dgm:t>
    </dgm:pt>
    <dgm:pt modelId="{443EC5B1-59FB-7840-9AA8-97AAFDA815BB}">
      <dgm:prSet/>
      <dgm:spPr/>
      <dgm:t>
        <a:bodyPr/>
        <a:lstStyle/>
        <a:p>
          <a:pPr>
            <a:lnSpc>
              <a:spcPct val="100000"/>
            </a:lnSpc>
          </a:pPr>
          <a:r>
            <a:rPr lang="en-US" dirty="0"/>
            <a:t>$150 (due along with portfolio submission) </a:t>
          </a:r>
        </a:p>
      </dgm:t>
    </dgm:pt>
    <dgm:pt modelId="{4958D5F9-5591-9D40-BDED-1030E18209FA}" type="parTrans" cxnId="{40C88640-EB30-8644-9581-1F31B0FADF25}">
      <dgm:prSet/>
      <dgm:spPr/>
      <dgm:t>
        <a:bodyPr/>
        <a:lstStyle/>
        <a:p>
          <a:endParaRPr lang="en-US"/>
        </a:p>
      </dgm:t>
    </dgm:pt>
    <dgm:pt modelId="{FFA7905B-694C-694E-AC8B-C05C1FBE310B}" type="sibTrans" cxnId="{40C88640-EB30-8644-9581-1F31B0FADF25}">
      <dgm:prSet/>
      <dgm:spPr/>
      <dgm:t>
        <a:bodyPr/>
        <a:lstStyle/>
        <a:p>
          <a:endParaRPr lang="en-US"/>
        </a:p>
      </dgm:t>
    </dgm:pt>
    <dgm:pt modelId="{7D3A3F8C-2077-884A-896F-8DC3309CC1B3}">
      <dgm:prSet/>
      <dgm:spPr/>
      <dgm:t>
        <a:bodyPr/>
        <a:lstStyle/>
        <a:p>
          <a:pPr>
            <a:lnSpc>
              <a:spcPct val="100000"/>
            </a:lnSpc>
          </a:pPr>
          <a:r>
            <a:rPr lang="en-US" dirty="0"/>
            <a:t>$60 per credit hour ($180 per 3 credit course).</a:t>
          </a:r>
        </a:p>
      </dgm:t>
    </dgm:pt>
    <dgm:pt modelId="{2F5D3307-C8D7-1149-8DC4-04ADCB826826}" type="parTrans" cxnId="{01C68A47-896F-9848-8CDB-8C632F90BE37}">
      <dgm:prSet/>
      <dgm:spPr/>
      <dgm:t>
        <a:bodyPr/>
        <a:lstStyle/>
        <a:p>
          <a:endParaRPr lang="en-US"/>
        </a:p>
      </dgm:t>
    </dgm:pt>
    <dgm:pt modelId="{49700235-212C-D24E-BCCE-149618FFE900}" type="sibTrans" cxnId="{01C68A47-896F-9848-8CDB-8C632F90BE37}">
      <dgm:prSet/>
      <dgm:spPr/>
      <dgm:t>
        <a:bodyPr/>
        <a:lstStyle/>
        <a:p>
          <a:endParaRPr lang="en-US"/>
        </a:p>
      </dgm:t>
    </dgm:pt>
    <dgm:pt modelId="{B2D77BDB-D4F7-F749-AB84-AC9608FBA365}" type="pres">
      <dgm:prSet presAssocID="{C0F60FCF-76D7-442B-A275-4DEBB33CFF5D}" presName="Name0" presStyleCnt="0">
        <dgm:presLayoutVars>
          <dgm:dir/>
          <dgm:animLvl val="lvl"/>
          <dgm:resizeHandles val="exact"/>
        </dgm:presLayoutVars>
      </dgm:prSet>
      <dgm:spPr/>
    </dgm:pt>
    <dgm:pt modelId="{5864D122-B1BB-354E-87AC-68844CEF0070}" type="pres">
      <dgm:prSet presAssocID="{ABEA5B1A-A6FD-A942-9DE7-33AE6B3A4551}" presName="linNode" presStyleCnt="0"/>
      <dgm:spPr/>
    </dgm:pt>
    <dgm:pt modelId="{0FC5E65C-BA93-1740-B24F-04163289B080}" type="pres">
      <dgm:prSet presAssocID="{ABEA5B1A-A6FD-A942-9DE7-33AE6B3A4551}" presName="parentText" presStyleLbl="node1" presStyleIdx="0" presStyleCnt="3">
        <dgm:presLayoutVars>
          <dgm:chMax val="1"/>
          <dgm:bulletEnabled val="1"/>
        </dgm:presLayoutVars>
      </dgm:prSet>
      <dgm:spPr/>
    </dgm:pt>
    <dgm:pt modelId="{C69EDDBA-9F7C-8D48-B994-FD433EB5F8FD}" type="pres">
      <dgm:prSet presAssocID="{ABEA5B1A-A6FD-A942-9DE7-33AE6B3A4551}" presName="descendantText" presStyleLbl="alignAccFollowNode1" presStyleIdx="0" presStyleCnt="3">
        <dgm:presLayoutVars>
          <dgm:bulletEnabled val="1"/>
        </dgm:presLayoutVars>
      </dgm:prSet>
      <dgm:spPr/>
    </dgm:pt>
    <dgm:pt modelId="{253BB14E-9E52-6047-8853-C1C2ED9B7E3A}" type="pres">
      <dgm:prSet presAssocID="{A52590A2-2454-D248-80E3-DAB308D70851}" presName="sp" presStyleCnt="0"/>
      <dgm:spPr/>
    </dgm:pt>
    <dgm:pt modelId="{0EEE81B5-440B-B94F-A346-26549B26AD07}" type="pres">
      <dgm:prSet presAssocID="{009AA3F2-B913-AD47-AC9C-10961DD77C8F}" presName="linNode" presStyleCnt="0"/>
      <dgm:spPr/>
    </dgm:pt>
    <dgm:pt modelId="{F7BDFE39-3647-4041-B7C9-20665F979A1B}" type="pres">
      <dgm:prSet presAssocID="{009AA3F2-B913-AD47-AC9C-10961DD77C8F}" presName="parentText" presStyleLbl="node1" presStyleIdx="1" presStyleCnt="3">
        <dgm:presLayoutVars>
          <dgm:chMax val="1"/>
          <dgm:bulletEnabled val="1"/>
        </dgm:presLayoutVars>
      </dgm:prSet>
      <dgm:spPr/>
    </dgm:pt>
    <dgm:pt modelId="{CD59B780-1E5C-124E-915B-7BC9E5A45360}" type="pres">
      <dgm:prSet presAssocID="{009AA3F2-B913-AD47-AC9C-10961DD77C8F}" presName="descendantText" presStyleLbl="alignAccFollowNode1" presStyleIdx="1" presStyleCnt="3">
        <dgm:presLayoutVars>
          <dgm:bulletEnabled val="1"/>
        </dgm:presLayoutVars>
      </dgm:prSet>
      <dgm:spPr/>
    </dgm:pt>
    <dgm:pt modelId="{E8D4D549-A267-804F-9A02-E545CF2733CD}" type="pres">
      <dgm:prSet presAssocID="{A39C4A91-385B-B74C-885D-302F0DCC8930}" presName="sp" presStyleCnt="0"/>
      <dgm:spPr/>
    </dgm:pt>
    <dgm:pt modelId="{718ABA54-EF19-334A-87DA-4C581D9A8B11}" type="pres">
      <dgm:prSet presAssocID="{C18B5DAD-E500-A24B-8F95-0CB6AA890744}" presName="linNode" presStyleCnt="0"/>
      <dgm:spPr/>
    </dgm:pt>
    <dgm:pt modelId="{FA5D5A18-88DF-5F4F-8F95-D39404FE8B01}" type="pres">
      <dgm:prSet presAssocID="{C18B5DAD-E500-A24B-8F95-0CB6AA890744}" presName="parentText" presStyleLbl="node1" presStyleIdx="2" presStyleCnt="3">
        <dgm:presLayoutVars>
          <dgm:chMax val="1"/>
          <dgm:bulletEnabled val="1"/>
        </dgm:presLayoutVars>
      </dgm:prSet>
      <dgm:spPr/>
    </dgm:pt>
    <dgm:pt modelId="{95FC8384-DA13-7A47-984E-4F3863611CB5}" type="pres">
      <dgm:prSet presAssocID="{C18B5DAD-E500-A24B-8F95-0CB6AA890744}" presName="descendantText" presStyleLbl="alignAccFollowNode1" presStyleIdx="2" presStyleCnt="3">
        <dgm:presLayoutVars>
          <dgm:bulletEnabled val="1"/>
        </dgm:presLayoutVars>
      </dgm:prSet>
      <dgm:spPr/>
    </dgm:pt>
  </dgm:ptLst>
  <dgm:cxnLst>
    <dgm:cxn modelId="{5C8FAE16-F43B-A847-9E8D-9F96210BDE2E}" srcId="{C0F60FCF-76D7-442B-A275-4DEBB33CFF5D}" destId="{ABEA5B1A-A6FD-A942-9DE7-33AE6B3A4551}" srcOrd="0" destOrd="0" parTransId="{43986A43-6156-9B4F-8A51-E5C02B40BFAC}" sibTransId="{A52590A2-2454-D248-80E3-DAB308D70851}"/>
    <dgm:cxn modelId="{B309311F-8AF3-9D40-A208-739937396831}" type="presOf" srcId="{C0F60FCF-76D7-442B-A275-4DEBB33CFF5D}" destId="{B2D77BDB-D4F7-F749-AB84-AC9608FBA365}" srcOrd="0" destOrd="0" presId="urn:microsoft.com/office/officeart/2005/8/layout/vList5"/>
    <dgm:cxn modelId="{C339D82F-6239-A443-87A5-D4339B184136}" type="presOf" srcId="{443EC5B1-59FB-7840-9AA8-97AAFDA815BB}" destId="{CD59B780-1E5C-124E-915B-7BC9E5A45360}" srcOrd="0" destOrd="0" presId="urn:microsoft.com/office/officeart/2005/8/layout/vList5"/>
    <dgm:cxn modelId="{D6C98E3B-A0E0-874D-B6E5-56582F12BFBC}" type="presOf" srcId="{009AA3F2-B913-AD47-AC9C-10961DD77C8F}" destId="{F7BDFE39-3647-4041-B7C9-20665F979A1B}" srcOrd="0" destOrd="0" presId="urn:microsoft.com/office/officeart/2005/8/layout/vList5"/>
    <dgm:cxn modelId="{F97EB53E-6B11-5D4D-BD9D-199281DA32FC}" srcId="{C0F60FCF-76D7-442B-A275-4DEBB33CFF5D}" destId="{009AA3F2-B913-AD47-AC9C-10961DD77C8F}" srcOrd="1" destOrd="0" parTransId="{41760B29-B57D-D844-8944-A2BFC8C60228}" sibTransId="{A39C4A91-385B-B74C-885D-302F0DCC8930}"/>
    <dgm:cxn modelId="{40C88640-EB30-8644-9581-1F31B0FADF25}" srcId="{009AA3F2-B913-AD47-AC9C-10961DD77C8F}" destId="{443EC5B1-59FB-7840-9AA8-97AAFDA815BB}" srcOrd="0" destOrd="0" parTransId="{4958D5F9-5591-9D40-BDED-1030E18209FA}" sibTransId="{FFA7905B-694C-694E-AC8B-C05C1FBE310B}"/>
    <dgm:cxn modelId="{01C68A47-896F-9848-8CDB-8C632F90BE37}" srcId="{C18B5DAD-E500-A24B-8F95-0CB6AA890744}" destId="{7D3A3F8C-2077-884A-896F-8DC3309CC1B3}" srcOrd="0" destOrd="0" parTransId="{2F5D3307-C8D7-1149-8DC4-04ADCB826826}" sibTransId="{49700235-212C-D24E-BCCE-149618FFE900}"/>
    <dgm:cxn modelId="{4249987E-0FAD-564E-9086-448C794CBE17}" type="presOf" srcId="{ABEA5B1A-A6FD-A942-9DE7-33AE6B3A4551}" destId="{0FC5E65C-BA93-1740-B24F-04163289B080}" srcOrd="0" destOrd="0" presId="urn:microsoft.com/office/officeart/2005/8/layout/vList5"/>
    <dgm:cxn modelId="{5F9608B5-8BEF-7545-84C4-D9425EE7C39F}" type="presOf" srcId="{C18B5DAD-E500-A24B-8F95-0CB6AA890744}" destId="{FA5D5A18-88DF-5F4F-8F95-D39404FE8B01}" srcOrd="0" destOrd="0" presId="urn:microsoft.com/office/officeart/2005/8/layout/vList5"/>
    <dgm:cxn modelId="{4921F6D7-CA4B-D944-9F8D-21ABC215D8B7}" srcId="{ABEA5B1A-A6FD-A942-9DE7-33AE6B3A4551}" destId="{3AD53ADB-2C99-FE47-8A23-ADDCF81CA8DB}" srcOrd="0" destOrd="0" parTransId="{AB0B6F3A-47C4-DA4B-A50D-46D809B2A0BF}" sibTransId="{63433922-7523-A448-8A31-680E41C9102B}"/>
    <dgm:cxn modelId="{7DCBF1E4-890D-794C-9B39-0D2F37A0A742}" type="presOf" srcId="{7D3A3F8C-2077-884A-896F-8DC3309CC1B3}" destId="{95FC8384-DA13-7A47-984E-4F3863611CB5}" srcOrd="0" destOrd="0" presId="urn:microsoft.com/office/officeart/2005/8/layout/vList5"/>
    <dgm:cxn modelId="{549B31EA-07DA-6541-B3E7-DF945A66D2B0}" type="presOf" srcId="{3AD53ADB-2C99-FE47-8A23-ADDCF81CA8DB}" destId="{C69EDDBA-9F7C-8D48-B994-FD433EB5F8FD}" srcOrd="0" destOrd="0" presId="urn:microsoft.com/office/officeart/2005/8/layout/vList5"/>
    <dgm:cxn modelId="{6235F5F8-7A0D-CB41-9D44-E2E863B876AA}" srcId="{C0F60FCF-76D7-442B-A275-4DEBB33CFF5D}" destId="{C18B5DAD-E500-A24B-8F95-0CB6AA890744}" srcOrd="2" destOrd="0" parTransId="{F7D2E591-3531-C141-A6B2-AD019E166D5B}" sibTransId="{569CFDD1-65E4-E249-A624-AC6AE0D8B593}"/>
    <dgm:cxn modelId="{DFB70C02-43A6-FC42-BC59-832E4CC61652}" type="presParOf" srcId="{B2D77BDB-D4F7-F749-AB84-AC9608FBA365}" destId="{5864D122-B1BB-354E-87AC-68844CEF0070}" srcOrd="0" destOrd="0" presId="urn:microsoft.com/office/officeart/2005/8/layout/vList5"/>
    <dgm:cxn modelId="{EA86A230-750A-4B40-AFC0-A74723DB5914}" type="presParOf" srcId="{5864D122-B1BB-354E-87AC-68844CEF0070}" destId="{0FC5E65C-BA93-1740-B24F-04163289B080}" srcOrd="0" destOrd="0" presId="urn:microsoft.com/office/officeart/2005/8/layout/vList5"/>
    <dgm:cxn modelId="{A2E17D1C-2492-2E41-9CF2-1F3125B0C202}" type="presParOf" srcId="{5864D122-B1BB-354E-87AC-68844CEF0070}" destId="{C69EDDBA-9F7C-8D48-B994-FD433EB5F8FD}" srcOrd="1" destOrd="0" presId="urn:microsoft.com/office/officeart/2005/8/layout/vList5"/>
    <dgm:cxn modelId="{0E43633C-453F-A04D-999A-B8322128DF8F}" type="presParOf" srcId="{B2D77BDB-D4F7-F749-AB84-AC9608FBA365}" destId="{253BB14E-9E52-6047-8853-C1C2ED9B7E3A}" srcOrd="1" destOrd="0" presId="urn:microsoft.com/office/officeart/2005/8/layout/vList5"/>
    <dgm:cxn modelId="{E81A785A-425C-E846-AA34-3D5408365304}" type="presParOf" srcId="{B2D77BDB-D4F7-F749-AB84-AC9608FBA365}" destId="{0EEE81B5-440B-B94F-A346-26549B26AD07}" srcOrd="2" destOrd="0" presId="urn:microsoft.com/office/officeart/2005/8/layout/vList5"/>
    <dgm:cxn modelId="{510C553D-5E19-F345-BFD7-1D3DCC88E9A5}" type="presParOf" srcId="{0EEE81B5-440B-B94F-A346-26549B26AD07}" destId="{F7BDFE39-3647-4041-B7C9-20665F979A1B}" srcOrd="0" destOrd="0" presId="urn:microsoft.com/office/officeart/2005/8/layout/vList5"/>
    <dgm:cxn modelId="{FC483A9D-B77B-DB41-A48F-8155AB46DD5E}" type="presParOf" srcId="{0EEE81B5-440B-B94F-A346-26549B26AD07}" destId="{CD59B780-1E5C-124E-915B-7BC9E5A45360}" srcOrd="1" destOrd="0" presId="urn:microsoft.com/office/officeart/2005/8/layout/vList5"/>
    <dgm:cxn modelId="{4E97236C-CCF4-B54D-AE15-659F686846E2}" type="presParOf" srcId="{B2D77BDB-D4F7-F749-AB84-AC9608FBA365}" destId="{E8D4D549-A267-804F-9A02-E545CF2733CD}" srcOrd="3" destOrd="0" presId="urn:microsoft.com/office/officeart/2005/8/layout/vList5"/>
    <dgm:cxn modelId="{9F044758-9CC1-484C-89FB-8ECFFE2C50DB}" type="presParOf" srcId="{B2D77BDB-D4F7-F749-AB84-AC9608FBA365}" destId="{718ABA54-EF19-334A-87DA-4C581D9A8B11}" srcOrd="4" destOrd="0" presId="urn:microsoft.com/office/officeart/2005/8/layout/vList5"/>
    <dgm:cxn modelId="{103C657F-252E-AD47-A0C0-1A5392DC1CFE}" type="presParOf" srcId="{718ABA54-EF19-334A-87DA-4C581D9A8B11}" destId="{FA5D5A18-88DF-5F4F-8F95-D39404FE8B01}" srcOrd="0" destOrd="0" presId="urn:microsoft.com/office/officeart/2005/8/layout/vList5"/>
    <dgm:cxn modelId="{E4B322A6-7140-E547-A5DB-3E428AD75690}" type="presParOf" srcId="{718ABA54-EF19-334A-87DA-4C581D9A8B11}" destId="{95FC8384-DA13-7A47-984E-4F3863611CB5}"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EDDBA-9F7C-8D48-B994-FD433EB5F8FD}">
      <dsp:nvSpPr>
        <dsp:cNvPr id="0" name=""/>
        <dsp:cNvSpPr/>
      </dsp:nvSpPr>
      <dsp:spPr>
        <a:xfrm rot="5400000">
          <a:off x="6580558" y="-2493675"/>
          <a:ext cx="1539985" cy="6918165"/>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100000"/>
            </a:lnSpc>
            <a:spcBef>
              <a:spcPct val="0"/>
            </a:spcBef>
            <a:spcAft>
              <a:spcPct val="15000"/>
            </a:spcAft>
            <a:buChar char="•"/>
          </a:pPr>
          <a:r>
            <a:rPr lang="en-US" sz="3500" kern="1200" dirty="0"/>
            <a:t>Prevents using resources towards skills you’ve already learned.</a:t>
          </a:r>
        </a:p>
      </dsp:txBody>
      <dsp:txXfrm rot="-5400000">
        <a:off x="3891468" y="270591"/>
        <a:ext cx="6842989" cy="1389633"/>
      </dsp:txXfrm>
    </dsp:sp>
    <dsp:sp modelId="{0FC5E65C-BA93-1740-B24F-04163289B080}">
      <dsp:nvSpPr>
        <dsp:cNvPr id="0" name=""/>
        <dsp:cNvSpPr/>
      </dsp:nvSpPr>
      <dsp:spPr>
        <a:xfrm>
          <a:off x="0" y="2916"/>
          <a:ext cx="3891468" cy="1924982"/>
        </a:xfrm>
        <a:prstGeom prst="round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100000"/>
            </a:lnSpc>
            <a:spcBef>
              <a:spcPct val="0"/>
            </a:spcBef>
            <a:spcAft>
              <a:spcPct val="35000"/>
            </a:spcAft>
            <a:buNone/>
          </a:pPr>
          <a:r>
            <a:rPr lang="en-US" sz="5200" b="1" kern="1200" dirty="0"/>
            <a:t>EFFICIENCY</a:t>
          </a:r>
        </a:p>
      </dsp:txBody>
      <dsp:txXfrm>
        <a:off x="93970" y="96886"/>
        <a:ext cx="3703528" cy="1737042"/>
      </dsp:txXfrm>
    </dsp:sp>
    <dsp:sp modelId="{CD59B780-1E5C-124E-915B-7BC9E5A45360}">
      <dsp:nvSpPr>
        <dsp:cNvPr id="0" name=""/>
        <dsp:cNvSpPr/>
      </dsp:nvSpPr>
      <dsp:spPr>
        <a:xfrm rot="5400000">
          <a:off x="6580558" y="-472443"/>
          <a:ext cx="1539985" cy="6918165"/>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100000"/>
            </a:lnSpc>
            <a:spcBef>
              <a:spcPct val="0"/>
            </a:spcBef>
            <a:spcAft>
              <a:spcPct val="15000"/>
            </a:spcAft>
            <a:buChar char="•"/>
          </a:pPr>
          <a:r>
            <a:rPr lang="en-US" sz="3500" kern="1200" dirty="0"/>
            <a:t>Reduces up to 8 courses (24 credits) required to earn a degree.</a:t>
          </a:r>
        </a:p>
      </dsp:txBody>
      <dsp:txXfrm rot="-5400000">
        <a:off x="3891468" y="2291823"/>
        <a:ext cx="6842989" cy="1389633"/>
      </dsp:txXfrm>
    </dsp:sp>
    <dsp:sp modelId="{F7BDFE39-3647-4041-B7C9-20665F979A1B}">
      <dsp:nvSpPr>
        <dsp:cNvPr id="0" name=""/>
        <dsp:cNvSpPr/>
      </dsp:nvSpPr>
      <dsp:spPr>
        <a:xfrm>
          <a:off x="0" y="2024147"/>
          <a:ext cx="3891468" cy="1924982"/>
        </a:xfrm>
        <a:prstGeom prst="round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100000"/>
            </a:lnSpc>
            <a:spcBef>
              <a:spcPct val="0"/>
            </a:spcBef>
            <a:spcAft>
              <a:spcPct val="35000"/>
            </a:spcAft>
            <a:buNone/>
          </a:pPr>
          <a:r>
            <a:rPr lang="en-US" sz="5200" b="1" kern="1200" dirty="0"/>
            <a:t>TIME</a:t>
          </a:r>
        </a:p>
      </dsp:txBody>
      <dsp:txXfrm>
        <a:off x="93970" y="2118117"/>
        <a:ext cx="3703528" cy="1737042"/>
      </dsp:txXfrm>
    </dsp:sp>
    <dsp:sp modelId="{95FC8384-DA13-7A47-984E-4F3863611CB5}">
      <dsp:nvSpPr>
        <dsp:cNvPr id="0" name=""/>
        <dsp:cNvSpPr/>
      </dsp:nvSpPr>
      <dsp:spPr>
        <a:xfrm rot="5400000">
          <a:off x="6580558" y="1548787"/>
          <a:ext cx="1539985" cy="6918165"/>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100000"/>
            </a:lnSpc>
            <a:spcBef>
              <a:spcPct val="0"/>
            </a:spcBef>
            <a:spcAft>
              <a:spcPct val="15000"/>
            </a:spcAft>
            <a:buChar char="•"/>
          </a:pPr>
          <a:r>
            <a:rPr lang="en-US" sz="3500" kern="1200" dirty="0"/>
            <a:t>Significantly reduces the overall cost of education.</a:t>
          </a:r>
        </a:p>
      </dsp:txBody>
      <dsp:txXfrm rot="-5400000">
        <a:off x="3891468" y="4313053"/>
        <a:ext cx="6842989" cy="1389633"/>
      </dsp:txXfrm>
    </dsp:sp>
    <dsp:sp modelId="{FA5D5A18-88DF-5F4F-8F95-D39404FE8B01}">
      <dsp:nvSpPr>
        <dsp:cNvPr id="0" name=""/>
        <dsp:cNvSpPr/>
      </dsp:nvSpPr>
      <dsp:spPr>
        <a:xfrm>
          <a:off x="0" y="4045379"/>
          <a:ext cx="3891468" cy="1924982"/>
        </a:xfrm>
        <a:prstGeom prst="round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100000"/>
            </a:lnSpc>
            <a:spcBef>
              <a:spcPct val="0"/>
            </a:spcBef>
            <a:spcAft>
              <a:spcPct val="35000"/>
            </a:spcAft>
            <a:buNone/>
          </a:pPr>
          <a:r>
            <a:rPr lang="en-US" sz="5200" b="1" kern="1200" dirty="0"/>
            <a:t>COST</a:t>
          </a:r>
        </a:p>
      </dsp:txBody>
      <dsp:txXfrm>
        <a:off x="93970" y="4139349"/>
        <a:ext cx="3703528" cy="1737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EDDBA-9F7C-8D48-B994-FD433EB5F8FD}">
      <dsp:nvSpPr>
        <dsp:cNvPr id="0" name=""/>
        <dsp:cNvSpPr/>
      </dsp:nvSpPr>
      <dsp:spPr>
        <a:xfrm rot="5400000">
          <a:off x="8092534" y="-3452838"/>
          <a:ext cx="907006" cy="8043329"/>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100000"/>
            </a:lnSpc>
            <a:spcBef>
              <a:spcPct val="0"/>
            </a:spcBef>
            <a:spcAft>
              <a:spcPct val="15000"/>
            </a:spcAft>
            <a:buChar char="•"/>
          </a:pPr>
          <a:r>
            <a:rPr lang="en-US" sz="2500" kern="1200" dirty="0"/>
            <a:t>Identify possible courses using degree plan and syllabi.</a:t>
          </a:r>
        </a:p>
      </dsp:txBody>
      <dsp:txXfrm rot="-5400000">
        <a:off x="4524373" y="159599"/>
        <a:ext cx="7999053" cy="818454"/>
      </dsp:txXfrm>
    </dsp:sp>
    <dsp:sp modelId="{0FC5E65C-BA93-1740-B24F-04163289B080}">
      <dsp:nvSpPr>
        <dsp:cNvPr id="0" name=""/>
        <dsp:cNvSpPr/>
      </dsp:nvSpPr>
      <dsp:spPr>
        <a:xfrm>
          <a:off x="0" y="0"/>
          <a:ext cx="4524373" cy="1133757"/>
        </a:xfrm>
        <a:prstGeom prst="round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100000"/>
            </a:lnSpc>
            <a:spcBef>
              <a:spcPct val="0"/>
            </a:spcBef>
            <a:spcAft>
              <a:spcPct val="35000"/>
            </a:spcAft>
            <a:buNone/>
          </a:pPr>
          <a:r>
            <a:rPr lang="en-US" sz="5200" b="1" kern="1200" dirty="0"/>
            <a:t>1</a:t>
          </a:r>
        </a:p>
      </dsp:txBody>
      <dsp:txXfrm>
        <a:off x="55345" y="55345"/>
        <a:ext cx="4413683" cy="1023067"/>
      </dsp:txXfrm>
    </dsp:sp>
    <dsp:sp modelId="{CD59B780-1E5C-124E-915B-7BC9E5A45360}">
      <dsp:nvSpPr>
        <dsp:cNvPr id="0" name=""/>
        <dsp:cNvSpPr/>
      </dsp:nvSpPr>
      <dsp:spPr>
        <a:xfrm rot="5400000">
          <a:off x="8092534" y="-2262393"/>
          <a:ext cx="907006" cy="8043329"/>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100000"/>
            </a:lnSpc>
            <a:spcBef>
              <a:spcPct val="0"/>
            </a:spcBef>
            <a:spcAft>
              <a:spcPct val="15000"/>
            </a:spcAft>
            <a:buChar char="•"/>
          </a:pPr>
          <a:r>
            <a:rPr lang="en-US" sz="2500" kern="1200" dirty="0"/>
            <a:t>Submit application for assessment and pay applicable fees.</a:t>
          </a:r>
        </a:p>
      </dsp:txBody>
      <dsp:txXfrm rot="-5400000">
        <a:off x="4524373" y="1350044"/>
        <a:ext cx="7999053" cy="818454"/>
      </dsp:txXfrm>
    </dsp:sp>
    <dsp:sp modelId="{F7BDFE39-3647-4041-B7C9-20665F979A1B}">
      <dsp:nvSpPr>
        <dsp:cNvPr id="0" name=""/>
        <dsp:cNvSpPr/>
      </dsp:nvSpPr>
      <dsp:spPr>
        <a:xfrm>
          <a:off x="0" y="1192393"/>
          <a:ext cx="4524373" cy="1133757"/>
        </a:xfrm>
        <a:prstGeom prst="roundRect">
          <a:avLst/>
        </a:prstGeom>
        <a:solidFill>
          <a:schemeClr val="accent4">
            <a:shade val="50000"/>
            <a:hueOff val="-69811"/>
            <a:satOff val="-2112"/>
            <a:lumOff val="13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100000"/>
            </a:lnSpc>
            <a:spcBef>
              <a:spcPct val="0"/>
            </a:spcBef>
            <a:spcAft>
              <a:spcPct val="35000"/>
            </a:spcAft>
            <a:buNone/>
          </a:pPr>
          <a:r>
            <a:rPr lang="en-US" sz="5200" b="1" kern="1200" dirty="0"/>
            <a:t>2</a:t>
          </a:r>
        </a:p>
      </dsp:txBody>
      <dsp:txXfrm>
        <a:off x="55345" y="1247738"/>
        <a:ext cx="4413683" cy="1023067"/>
      </dsp:txXfrm>
    </dsp:sp>
    <dsp:sp modelId="{95FC8384-DA13-7A47-984E-4F3863611CB5}">
      <dsp:nvSpPr>
        <dsp:cNvPr id="0" name=""/>
        <dsp:cNvSpPr/>
      </dsp:nvSpPr>
      <dsp:spPr>
        <a:xfrm rot="5400000">
          <a:off x="8092534" y="-1071947"/>
          <a:ext cx="907006" cy="8043329"/>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100000"/>
            </a:lnSpc>
            <a:spcBef>
              <a:spcPct val="0"/>
            </a:spcBef>
            <a:spcAft>
              <a:spcPct val="15000"/>
            </a:spcAft>
            <a:buChar char="•"/>
          </a:pPr>
          <a:r>
            <a:rPr lang="en-US" sz="2500" kern="1200" dirty="0"/>
            <a:t>Enroll in and complete MANA 3300 course.</a:t>
          </a:r>
        </a:p>
      </dsp:txBody>
      <dsp:txXfrm rot="-5400000">
        <a:off x="4524373" y="2540490"/>
        <a:ext cx="7999053" cy="818454"/>
      </dsp:txXfrm>
    </dsp:sp>
    <dsp:sp modelId="{FA5D5A18-88DF-5F4F-8F95-D39404FE8B01}">
      <dsp:nvSpPr>
        <dsp:cNvPr id="0" name=""/>
        <dsp:cNvSpPr/>
      </dsp:nvSpPr>
      <dsp:spPr>
        <a:xfrm>
          <a:off x="0" y="2382838"/>
          <a:ext cx="4524373" cy="1133757"/>
        </a:xfrm>
        <a:prstGeom prst="round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100000"/>
            </a:lnSpc>
            <a:spcBef>
              <a:spcPct val="0"/>
            </a:spcBef>
            <a:spcAft>
              <a:spcPct val="35000"/>
            </a:spcAft>
            <a:buNone/>
          </a:pPr>
          <a:r>
            <a:rPr lang="en-US" sz="5200" b="1" kern="1200" dirty="0"/>
            <a:t>3</a:t>
          </a:r>
        </a:p>
      </dsp:txBody>
      <dsp:txXfrm>
        <a:off x="55345" y="2438183"/>
        <a:ext cx="4413683" cy="1023067"/>
      </dsp:txXfrm>
    </dsp:sp>
    <dsp:sp modelId="{78E34B25-5C98-6A4E-8D43-22676CD1D7F3}">
      <dsp:nvSpPr>
        <dsp:cNvPr id="0" name=""/>
        <dsp:cNvSpPr/>
      </dsp:nvSpPr>
      <dsp:spPr>
        <a:xfrm rot="5400000">
          <a:off x="8092534" y="118498"/>
          <a:ext cx="907006" cy="8043329"/>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Submit portfolio to be assessed.</a:t>
          </a:r>
        </a:p>
      </dsp:txBody>
      <dsp:txXfrm rot="-5400000">
        <a:off x="4524373" y="3730935"/>
        <a:ext cx="7999053" cy="818454"/>
      </dsp:txXfrm>
    </dsp:sp>
    <dsp:sp modelId="{8133EE83-1690-3243-8D1D-AF9E58244325}">
      <dsp:nvSpPr>
        <dsp:cNvPr id="0" name=""/>
        <dsp:cNvSpPr/>
      </dsp:nvSpPr>
      <dsp:spPr>
        <a:xfrm>
          <a:off x="0" y="3565416"/>
          <a:ext cx="4524373" cy="1133757"/>
        </a:xfrm>
        <a:prstGeom prst="roundRect">
          <a:avLst/>
        </a:prstGeom>
        <a:solidFill>
          <a:schemeClr val="accent4">
            <a:shade val="50000"/>
            <a:hueOff val="-209434"/>
            <a:satOff val="-6337"/>
            <a:lumOff val="416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b="1" kern="1200" dirty="0"/>
            <a:t>4</a:t>
          </a:r>
        </a:p>
      </dsp:txBody>
      <dsp:txXfrm>
        <a:off x="55345" y="3620761"/>
        <a:ext cx="4413683" cy="1023067"/>
      </dsp:txXfrm>
    </dsp:sp>
    <dsp:sp modelId="{F1EA1930-D498-9B4A-8BE4-E5D2ED76335B}">
      <dsp:nvSpPr>
        <dsp:cNvPr id="0" name=""/>
        <dsp:cNvSpPr/>
      </dsp:nvSpPr>
      <dsp:spPr>
        <a:xfrm rot="5400000">
          <a:off x="8092534" y="1308944"/>
          <a:ext cx="907006" cy="8043329"/>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Portfolios are assessed by a certified  faculty member.</a:t>
          </a:r>
        </a:p>
      </dsp:txBody>
      <dsp:txXfrm rot="-5400000">
        <a:off x="4524373" y="4921381"/>
        <a:ext cx="7999053" cy="818454"/>
      </dsp:txXfrm>
    </dsp:sp>
    <dsp:sp modelId="{84B68861-C1C2-7E4A-83AC-3522D4D56864}">
      <dsp:nvSpPr>
        <dsp:cNvPr id="0" name=""/>
        <dsp:cNvSpPr/>
      </dsp:nvSpPr>
      <dsp:spPr>
        <a:xfrm>
          <a:off x="0" y="4763730"/>
          <a:ext cx="4524373" cy="1133757"/>
        </a:xfrm>
        <a:prstGeom prst="round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b="1" kern="1200" dirty="0"/>
            <a:t>5</a:t>
          </a:r>
        </a:p>
      </dsp:txBody>
      <dsp:txXfrm>
        <a:off x="55345" y="4819075"/>
        <a:ext cx="4413683" cy="1023067"/>
      </dsp:txXfrm>
    </dsp:sp>
    <dsp:sp modelId="{07BC23AC-6D07-D446-BEE9-7766FC82B88F}">
      <dsp:nvSpPr>
        <dsp:cNvPr id="0" name=""/>
        <dsp:cNvSpPr/>
      </dsp:nvSpPr>
      <dsp:spPr>
        <a:xfrm rot="5400000">
          <a:off x="8092534" y="2499389"/>
          <a:ext cx="907006" cy="8043329"/>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US" sz="2500" kern="1200" dirty="0"/>
            <a:t>Approved portfolios will be added to the student's transcripts by the university registrar.</a:t>
          </a:r>
        </a:p>
      </dsp:txBody>
      <dsp:txXfrm rot="-5400000">
        <a:off x="4524373" y="6111826"/>
        <a:ext cx="7999053" cy="818454"/>
      </dsp:txXfrm>
    </dsp:sp>
    <dsp:sp modelId="{FF5BA813-D920-8D44-A5F8-2C5C8987E25B}">
      <dsp:nvSpPr>
        <dsp:cNvPr id="0" name=""/>
        <dsp:cNvSpPr/>
      </dsp:nvSpPr>
      <dsp:spPr>
        <a:xfrm>
          <a:off x="0" y="5954175"/>
          <a:ext cx="4524373" cy="1133757"/>
        </a:xfrm>
        <a:prstGeom prst="roundRect">
          <a:avLst/>
        </a:prstGeom>
        <a:solidFill>
          <a:schemeClr val="accent4">
            <a:shade val="50000"/>
            <a:hueOff val="-69811"/>
            <a:satOff val="-2112"/>
            <a:lumOff val="138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b="1" kern="1200" dirty="0"/>
            <a:t>6</a:t>
          </a:r>
        </a:p>
      </dsp:txBody>
      <dsp:txXfrm>
        <a:off x="55345" y="6009520"/>
        <a:ext cx="4413683" cy="10230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9EDDBA-9F7C-8D48-B994-FD433EB5F8FD}">
      <dsp:nvSpPr>
        <dsp:cNvPr id="0" name=""/>
        <dsp:cNvSpPr/>
      </dsp:nvSpPr>
      <dsp:spPr>
        <a:xfrm rot="5400000">
          <a:off x="6580558" y="-2493675"/>
          <a:ext cx="1539985" cy="6918165"/>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100000"/>
            </a:lnSpc>
            <a:spcBef>
              <a:spcPct val="0"/>
            </a:spcBef>
            <a:spcAft>
              <a:spcPct val="15000"/>
            </a:spcAft>
            <a:buChar char="•"/>
          </a:pPr>
          <a:r>
            <a:rPr lang="en-US" sz="3900" kern="1200" dirty="0"/>
            <a:t>$25 (PAID UP FRONT)</a:t>
          </a:r>
        </a:p>
      </dsp:txBody>
      <dsp:txXfrm rot="-5400000">
        <a:off x="3891468" y="270591"/>
        <a:ext cx="6842989" cy="1389633"/>
      </dsp:txXfrm>
    </dsp:sp>
    <dsp:sp modelId="{0FC5E65C-BA93-1740-B24F-04163289B080}">
      <dsp:nvSpPr>
        <dsp:cNvPr id="0" name=""/>
        <dsp:cNvSpPr/>
      </dsp:nvSpPr>
      <dsp:spPr>
        <a:xfrm>
          <a:off x="0" y="2916"/>
          <a:ext cx="3891468" cy="1924982"/>
        </a:xfrm>
        <a:prstGeom prst="roundRect">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100000"/>
            </a:lnSpc>
            <a:spcBef>
              <a:spcPct val="0"/>
            </a:spcBef>
            <a:spcAft>
              <a:spcPct val="35000"/>
            </a:spcAft>
            <a:buNone/>
          </a:pPr>
          <a:r>
            <a:rPr lang="en-US" sz="4500" b="1" kern="1200" dirty="0"/>
            <a:t>APPLICATION FEE</a:t>
          </a:r>
        </a:p>
      </dsp:txBody>
      <dsp:txXfrm>
        <a:off x="93970" y="96886"/>
        <a:ext cx="3703528" cy="1737042"/>
      </dsp:txXfrm>
    </dsp:sp>
    <dsp:sp modelId="{CD59B780-1E5C-124E-915B-7BC9E5A45360}">
      <dsp:nvSpPr>
        <dsp:cNvPr id="0" name=""/>
        <dsp:cNvSpPr/>
      </dsp:nvSpPr>
      <dsp:spPr>
        <a:xfrm rot="5400000">
          <a:off x="6580558" y="-472443"/>
          <a:ext cx="1539985" cy="6918165"/>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100000"/>
            </a:lnSpc>
            <a:spcBef>
              <a:spcPct val="0"/>
            </a:spcBef>
            <a:spcAft>
              <a:spcPct val="15000"/>
            </a:spcAft>
            <a:buChar char="•"/>
          </a:pPr>
          <a:r>
            <a:rPr lang="en-US" sz="3900" kern="1200" dirty="0"/>
            <a:t>$150 (due along with portfolio submission) </a:t>
          </a:r>
        </a:p>
      </dsp:txBody>
      <dsp:txXfrm rot="-5400000">
        <a:off x="3891468" y="2291823"/>
        <a:ext cx="6842989" cy="1389633"/>
      </dsp:txXfrm>
    </dsp:sp>
    <dsp:sp modelId="{F7BDFE39-3647-4041-B7C9-20665F979A1B}">
      <dsp:nvSpPr>
        <dsp:cNvPr id="0" name=""/>
        <dsp:cNvSpPr/>
      </dsp:nvSpPr>
      <dsp:spPr>
        <a:xfrm>
          <a:off x="0" y="2024147"/>
          <a:ext cx="3891468" cy="1924982"/>
        </a:xfrm>
        <a:prstGeom prst="round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100000"/>
            </a:lnSpc>
            <a:spcBef>
              <a:spcPct val="0"/>
            </a:spcBef>
            <a:spcAft>
              <a:spcPct val="35000"/>
            </a:spcAft>
            <a:buNone/>
          </a:pPr>
          <a:r>
            <a:rPr lang="en-US" sz="4500" b="1" kern="1200" dirty="0"/>
            <a:t>ASSESSMENT FEE</a:t>
          </a:r>
        </a:p>
      </dsp:txBody>
      <dsp:txXfrm>
        <a:off x="93970" y="2118117"/>
        <a:ext cx="3703528" cy="1737042"/>
      </dsp:txXfrm>
    </dsp:sp>
    <dsp:sp modelId="{95FC8384-DA13-7A47-984E-4F3863611CB5}">
      <dsp:nvSpPr>
        <dsp:cNvPr id="0" name=""/>
        <dsp:cNvSpPr/>
      </dsp:nvSpPr>
      <dsp:spPr>
        <a:xfrm rot="5400000">
          <a:off x="6580558" y="1548787"/>
          <a:ext cx="1539985" cy="6918165"/>
        </a:xfrm>
        <a:prstGeom prst="round2SameRect">
          <a:avLst/>
        </a:prstGeom>
        <a:solidFill>
          <a:schemeClr val="accent4">
            <a:alpha val="90000"/>
            <a:tint val="55000"/>
            <a:hueOff val="0"/>
            <a:satOff val="0"/>
            <a:lumOff val="0"/>
            <a:alphaOff val="0"/>
          </a:schemeClr>
        </a:solidFill>
        <a:ln w="25400" cap="flat" cmpd="sng" algn="ctr">
          <a:solidFill>
            <a:schemeClr val="accent4">
              <a:alpha val="90000"/>
              <a:tint val="55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100000"/>
            </a:lnSpc>
            <a:spcBef>
              <a:spcPct val="0"/>
            </a:spcBef>
            <a:spcAft>
              <a:spcPct val="15000"/>
            </a:spcAft>
            <a:buChar char="•"/>
          </a:pPr>
          <a:r>
            <a:rPr lang="en-US" sz="3900" kern="1200" dirty="0"/>
            <a:t>$60 per credit hour ($180 per 3 credit course).</a:t>
          </a:r>
        </a:p>
      </dsp:txBody>
      <dsp:txXfrm rot="-5400000">
        <a:off x="3891468" y="4313053"/>
        <a:ext cx="6842989" cy="1389633"/>
      </dsp:txXfrm>
    </dsp:sp>
    <dsp:sp modelId="{FA5D5A18-88DF-5F4F-8F95-D39404FE8B01}">
      <dsp:nvSpPr>
        <dsp:cNvPr id="0" name=""/>
        <dsp:cNvSpPr/>
      </dsp:nvSpPr>
      <dsp:spPr>
        <a:xfrm>
          <a:off x="0" y="4045379"/>
          <a:ext cx="3891468" cy="1924982"/>
        </a:xfrm>
        <a:prstGeom prst="roundRect">
          <a:avLst/>
        </a:prstGeom>
        <a:solidFill>
          <a:schemeClr val="accent4">
            <a:shade val="50000"/>
            <a:hueOff val="-139623"/>
            <a:satOff val="-4225"/>
            <a:lumOff val="277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100000"/>
            </a:lnSpc>
            <a:spcBef>
              <a:spcPct val="0"/>
            </a:spcBef>
            <a:spcAft>
              <a:spcPct val="35000"/>
            </a:spcAft>
            <a:buNone/>
          </a:pPr>
          <a:r>
            <a:rPr lang="en-US" sz="4500" b="1" kern="1200" dirty="0"/>
            <a:t>DISCOUNTED TUITION</a:t>
          </a:r>
        </a:p>
      </dsp:txBody>
      <dsp:txXfrm>
        <a:off x="93970" y="4139349"/>
        <a:ext cx="3703528" cy="17370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15.07.2025</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918142-6D4D-96E2-6349-5587EA149F3D}"/>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4C9363-2ED5-1E4E-2F16-1816022DC1B3}"/>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2D8F6976-06EA-8C87-B7F5-15C610392D63}"/>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4F22F48A-9786-6622-EAAB-83B69B418696}"/>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556E44C8-EC6D-5E05-E307-6E872C40D559}"/>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05910D62-1D88-10B4-854D-4E1D2DA45B4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BC2101D-6E52-9CD8-41C5-9AC4EF275B1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95818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A5A02-99C5-B2B6-EB5D-ECD16DD8AE1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C8A6E0-ECBC-0C1B-9506-16FD596D61DB}"/>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3123C67A-168D-3B7D-594A-90901E33561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0FF79743-DF7D-FAB4-CDF5-ACE7132A860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2E6B4B63-3DB6-FA6F-7BF2-18E764759D0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EBFA7313-7933-B5E4-F818-3C4EAA56864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96647D7D-635F-6170-6AC0-3C553A7C3203}"/>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32509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4FE0-34F8-FC22-1BDE-EF7745120199}"/>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A15F449-7F16-D22A-699F-918A3045864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58483F76-F916-BD94-A025-093806E7230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4B88A49-A1FC-5CA6-8184-91CB59E30B9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96DE4D83-65A6-289E-31D8-1C76EB186E8E}"/>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C4043B0F-A5BC-0B7C-1D46-BE8CE78E461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BFC47637-7D09-E1BD-3A30-3CE9CFF82E6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871159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C210C-85B5-C783-EB18-2148B69F233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558BC73-B294-1727-C80A-8AF2CE92EA7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DB16C293-2E94-04A5-7F01-498CE987B02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D655ED4-6EA4-524F-1168-752D2960A9C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486022D8-2D0D-14D2-EF49-81C9FBABE7D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1BA70B79-EA0D-64AF-E7A9-608AA36848E3}"/>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5CCE0F3-3731-0F1D-2D30-57766D56513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813786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329846-496A-E223-07EF-6446C8CBA7E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3DFACE-7612-EFB0-0422-2099BB40E9B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99966291-1295-EF7F-1721-8A143EB5B575}"/>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C4AA51C9-49CE-EF1D-5634-A485F09C7D17}"/>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02A62B4-9327-74E5-B108-0F2C3DB2D28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53877C82-6D58-EB45-B130-E500AB29AEB9}"/>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0D560FAC-0C41-2911-8EF2-F1FCC2B36C2E}"/>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696643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87E1A-563D-1696-0221-0D2924A120E6}"/>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64D1A8-DDFD-6EA7-DFF8-C8B77A1BD78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42B0E586-54C2-7DFC-0F2F-C167737805E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3550F9AD-1690-B351-A939-AF90AD65F44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AD7EFF46-08C4-E124-7117-E0CC6CD87ED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FE12841E-1996-0BC4-EF05-8EA08889ADC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ED828546-1E43-5408-D421-8476AD51ADF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822362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B5BF-58D0-3CB7-8ECE-F4004C4B357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3F3133-7ACC-A413-1D93-F718310F0C7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8D85ACC-E4A8-F612-C47D-178F58F317C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5E11D9C-5C73-86B8-50F9-0B3B34500C8C}"/>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62E23CF1-F8BF-C9F5-2BFA-00CE7F31F0B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C9D75B4F-1258-EF71-FC15-03ADB298736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38C2F8B-6809-8D1B-92FB-04D85B6DD08A}"/>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155274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0F27D6-BC64-0338-1FAA-17F3612CDB4E}"/>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224CE8-11CE-2FE0-1757-4764EC05D052}"/>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7FB8238F-DBAE-4462-5093-61879BDB14DE}"/>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7CCBD03F-E73C-2334-F716-69FD51EDC2D5}"/>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EF49EFF0-69E6-FEE7-4BFF-718DCB255D94}"/>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0FB1B2AC-D806-F89C-9D6E-13FF1C98D49E}"/>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1360F5A1-93A5-6C2E-9C45-2A0A44328691}"/>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48788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9C82-F95B-E8B9-DBEF-3E6FF30BAED2}"/>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D568CD-4490-BE4A-DA14-E1733706625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a:extLst>
              <a:ext uri="{FF2B5EF4-FFF2-40B4-BE49-F238E27FC236}">
                <a16:creationId xmlns:a16="http://schemas.microsoft.com/office/drawing/2014/main" id="{CA157E2A-410E-8DB4-B04C-BE13E5A7EA6D}"/>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6D109A9C-EC5A-5F72-5C7A-271B29190A7A}"/>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a:extLst>
              <a:ext uri="{FF2B5EF4-FFF2-40B4-BE49-F238E27FC236}">
                <a16:creationId xmlns:a16="http://schemas.microsoft.com/office/drawing/2014/main" id="{78F9F43E-B807-28FF-3FD3-5312BFF89B7A}"/>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a:extLst>
              <a:ext uri="{FF2B5EF4-FFF2-40B4-BE49-F238E27FC236}">
                <a16:creationId xmlns:a16="http://schemas.microsoft.com/office/drawing/2014/main" id="{4E81D035-A8C9-739D-9EA4-1856F3BC3E1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a:extLst>
              <a:ext uri="{FF2B5EF4-FFF2-40B4-BE49-F238E27FC236}">
                <a16:creationId xmlns:a16="http://schemas.microsoft.com/office/drawing/2014/main" id="{8E0B48D8-E2F8-3FE6-BD47-34D95E99826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60222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7/15/25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7/15/25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7/15/25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7/15/25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7/15/25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7/15/25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QuickStyle" Target="../diagrams/quickStyle1.xml"/><Relationship Id="rId5" Type="http://schemas.openxmlformats.org/officeDocument/2006/relationships/image" Target="../media/image8.png"/><Relationship Id="rId10" Type="http://schemas.openxmlformats.org/officeDocument/2006/relationships/diagramLayout" Target="../diagrams/layout1.xml"/><Relationship Id="rId4" Type="http://schemas.openxmlformats.org/officeDocument/2006/relationships/image" Target="../media/image7.png"/><Relationship Id="rId9"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QuickStyle" Target="../diagrams/quickStyle2.xml"/><Relationship Id="rId5" Type="http://schemas.openxmlformats.org/officeDocument/2006/relationships/image" Target="../media/image8.png"/><Relationship Id="rId10" Type="http://schemas.openxmlformats.org/officeDocument/2006/relationships/diagramLayout" Target="../diagrams/layout2.xml"/><Relationship Id="rId4" Type="http://schemas.openxmlformats.org/officeDocument/2006/relationships/image" Target="../media/image7.png"/><Relationship Id="rId9"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diagramDrawing" Target="../diagrams/drawing3.xml"/><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QuickStyle" Target="../diagrams/quickStyle3.xml"/><Relationship Id="rId5" Type="http://schemas.openxmlformats.org/officeDocument/2006/relationships/image" Target="../media/image8.png"/><Relationship Id="rId10" Type="http://schemas.openxmlformats.org/officeDocument/2006/relationships/diagramLayout" Target="../diagrams/layout3.xml"/><Relationship Id="rId4" Type="http://schemas.openxmlformats.org/officeDocument/2006/relationships/image" Target="../media/image7.png"/><Relationship Id="rId9"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7285F"/>
        </a:solidFill>
        <a:effectLst/>
      </p:bgPr>
    </p:bg>
    <p:spTree>
      <p:nvGrpSpPr>
        <p:cNvPr id="1" name="">
          <a:extLst>
            <a:ext uri="{FF2B5EF4-FFF2-40B4-BE49-F238E27FC236}">
              <a16:creationId xmlns:a16="http://schemas.microsoft.com/office/drawing/2014/main" id="{0F78899B-C607-BD73-3B18-C5274B2324FF}"/>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C10E117-B529-B583-8A8E-3D8FF4980A75}"/>
              </a:ext>
            </a:extLst>
          </p:cNvPr>
          <p:cNvSpPr/>
          <p:nvPr/>
        </p:nvSpPr>
        <p:spPr>
          <a:xfrm>
            <a:off x="2711872" y="818298"/>
            <a:ext cx="10685058" cy="7522648"/>
          </a:xfrm>
          <a:custGeom>
            <a:avLst/>
            <a:gdLst/>
            <a:ahLst/>
            <a:cxnLst/>
            <a:rect l="l" t="t" r="r" b="b"/>
            <a:pathLst>
              <a:path w="10685058" h="7522648">
                <a:moveTo>
                  <a:pt x="0" y="0"/>
                </a:moveTo>
                <a:lnTo>
                  <a:pt x="10685058" y="0"/>
                </a:lnTo>
                <a:lnTo>
                  <a:pt x="10685058" y="7522648"/>
                </a:lnTo>
                <a:lnTo>
                  <a:pt x="0" y="7522648"/>
                </a:lnTo>
                <a:lnTo>
                  <a:pt x="0" y="0"/>
                </a:lnTo>
                <a:close/>
              </a:path>
            </a:pathLst>
          </a:custGeom>
          <a:blipFill>
            <a:blip r:embed="rId3"/>
            <a:stretch>
              <a:fillRect l="-15474" r="-9964" b="-190"/>
            </a:stretch>
          </a:blipFill>
        </p:spPr>
        <p:txBody>
          <a:bodyPr/>
          <a:lstStyle/>
          <a:p>
            <a:endParaRPr lang="en-US"/>
          </a:p>
        </p:txBody>
      </p:sp>
      <p:sp>
        <p:nvSpPr>
          <p:cNvPr id="3" name="Freeform 3">
            <a:extLst>
              <a:ext uri="{FF2B5EF4-FFF2-40B4-BE49-F238E27FC236}">
                <a16:creationId xmlns:a16="http://schemas.microsoft.com/office/drawing/2014/main" id="{62E637F0-AFD5-ACEA-359A-18325D237AC7}"/>
              </a:ext>
            </a:extLst>
          </p:cNvPr>
          <p:cNvSpPr/>
          <p:nvPr/>
        </p:nvSpPr>
        <p:spPr>
          <a:xfrm>
            <a:off x="2711872" y="717884"/>
            <a:ext cx="10771878" cy="7668810"/>
          </a:xfrm>
          <a:custGeom>
            <a:avLst/>
            <a:gdLst/>
            <a:ahLst/>
            <a:cxnLst/>
            <a:rect l="l" t="t" r="r" b="b"/>
            <a:pathLst>
              <a:path w="10771878" h="7668810">
                <a:moveTo>
                  <a:pt x="0" y="0"/>
                </a:moveTo>
                <a:lnTo>
                  <a:pt x="10771878" y="0"/>
                </a:lnTo>
                <a:lnTo>
                  <a:pt x="10771878" y="7668810"/>
                </a:lnTo>
                <a:lnTo>
                  <a:pt x="0" y="7668810"/>
                </a:lnTo>
                <a:lnTo>
                  <a:pt x="0" y="0"/>
                </a:lnTo>
                <a:close/>
              </a:path>
            </a:pathLst>
          </a:custGeom>
          <a:blipFill>
            <a:blip r:embed="rId4"/>
            <a:stretch>
              <a:fillRect b="-40463"/>
            </a:stretch>
          </a:blipFill>
        </p:spPr>
        <p:txBody>
          <a:bodyPr/>
          <a:lstStyle/>
          <a:p>
            <a:endParaRPr lang="en-US"/>
          </a:p>
        </p:txBody>
      </p:sp>
      <p:grpSp>
        <p:nvGrpSpPr>
          <p:cNvPr id="4" name="Group 4">
            <a:extLst>
              <a:ext uri="{FF2B5EF4-FFF2-40B4-BE49-F238E27FC236}">
                <a16:creationId xmlns:a16="http://schemas.microsoft.com/office/drawing/2014/main" id="{9C461833-B9A4-0104-AC66-C209E476F90B}"/>
              </a:ext>
            </a:extLst>
          </p:cNvPr>
          <p:cNvGrpSpPr/>
          <p:nvPr/>
        </p:nvGrpSpPr>
        <p:grpSpPr>
          <a:xfrm>
            <a:off x="7216526" y="316435"/>
            <a:ext cx="8760262" cy="8070259"/>
            <a:chOff x="0" y="0"/>
            <a:chExt cx="11680349" cy="10760345"/>
          </a:xfrm>
        </p:grpSpPr>
        <p:sp>
          <p:nvSpPr>
            <p:cNvPr id="5" name="Freeform 5">
              <a:extLst>
                <a:ext uri="{FF2B5EF4-FFF2-40B4-BE49-F238E27FC236}">
                  <a16:creationId xmlns:a16="http://schemas.microsoft.com/office/drawing/2014/main" id="{5367A632-4233-3F25-DBAB-4663F0D14AA1}"/>
                </a:ext>
              </a:extLst>
            </p:cNvPr>
            <p:cNvSpPr/>
            <p:nvPr/>
          </p:nvSpPr>
          <p:spPr>
            <a:xfrm>
              <a:off x="0" y="0"/>
              <a:ext cx="11680317" cy="10760329"/>
            </a:xfrm>
            <a:custGeom>
              <a:avLst/>
              <a:gdLst/>
              <a:ahLst/>
              <a:cxnLst/>
              <a:rect l="l" t="t" r="r" b="b"/>
              <a:pathLst>
                <a:path w="11680317" h="10760329">
                  <a:moveTo>
                    <a:pt x="2212213" y="732790"/>
                  </a:moveTo>
                  <a:lnTo>
                    <a:pt x="323596" y="3989705"/>
                  </a:lnTo>
                  <a:cubicBezTo>
                    <a:pt x="0" y="4546854"/>
                    <a:pt x="78613" y="5249545"/>
                    <a:pt x="515493" y="5723382"/>
                  </a:cubicBezTo>
                  <a:lnTo>
                    <a:pt x="4722495" y="10286492"/>
                  </a:lnTo>
                  <a:cubicBezTo>
                    <a:pt x="4999863" y="10589261"/>
                    <a:pt x="5392801" y="10760329"/>
                    <a:pt x="5801995" y="10760329"/>
                  </a:cubicBezTo>
                  <a:lnTo>
                    <a:pt x="10210165" y="10760329"/>
                  </a:lnTo>
                  <a:cubicBezTo>
                    <a:pt x="11021568" y="10760329"/>
                    <a:pt x="11680317" y="10101580"/>
                    <a:pt x="11680317" y="9290177"/>
                  </a:cubicBezTo>
                  <a:lnTo>
                    <a:pt x="11680317" y="3441954"/>
                  </a:lnTo>
                  <a:cubicBezTo>
                    <a:pt x="11680317" y="3139186"/>
                    <a:pt x="11587861" y="2843276"/>
                    <a:pt x="11412220" y="2595880"/>
                  </a:cubicBezTo>
                  <a:lnTo>
                    <a:pt x="10025253" y="624078"/>
                  </a:lnTo>
                  <a:cubicBezTo>
                    <a:pt x="9750171" y="233426"/>
                    <a:pt x="9301734" y="0"/>
                    <a:pt x="8823198" y="0"/>
                  </a:cubicBezTo>
                  <a:lnTo>
                    <a:pt x="3483483" y="0"/>
                  </a:lnTo>
                  <a:cubicBezTo>
                    <a:pt x="2958719" y="0"/>
                    <a:pt x="2473325" y="279654"/>
                    <a:pt x="2212086" y="732790"/>
                  </a:cubicBezTo>
                  <a:close/>
                </a:path>
              </a:pathLst>
            </a:custGeom>
            <a:blipFill>
              <a:blip r:embed="rId5"/>
              <a:stretch>
                <a:fillRect l="-33318" r="-32233"/>
              </a:stretch>
            </a:blipFill>
          </p:spPr>
          <p:txBody>
            <a:bodyPr/>
            <a:lstStyle/>
            <a:p>
              <a:endParaRPr lang="en-US"/>
            </a:p>
          </p:txBody>
        </p:sp>
      </p:grpSp>
      <p:grpSp>
        <p:nvGrpSpPr>
          <p:cNvPr id="6" name="Group 6">
            <a:extLst>
              <a:ext uri="{FF2B5EF4-FFF2-40B4-BE49-F238E27FC236}">
                <a16:creationId xmlns:a16="http://schemas.microsoft.com/office/drawing/2014/main" id="{3CF9777C-FAEA-E9EA-F3E0-7B6F590B88AA}"/>
              </a:ext>
            </a:extLst>
          </p:cNvPr>
          <p:cNvGrpSpPr/>
          <p:nvPr/>
        </p:nvGrpSpPr>
        <p:grpSpPr>
          <a:xfrm>
            <a:off x="2309478" y="6064591"/>
            <a:ext cx="11087451" cy="1322893"/>
            <a:chOff x="0" y="0"/>
            <a:chExt cx="14783268" cy="1763857"/>
          </a:xfrm>
        </p:grpSpPr>
        <p:sp>
          <p:nvSpPr>
            <p:cNvPr id="7" name="Freeform 7">
              <a:extLst>
                <a:ext uri="{FF2B5EF4-FFF2-40B4-BE49-F238E27FC236}">
                  <a16:creationId xmlns:a16="http://schemas.microsoft.com/office/drawing/2014/main" id="{5602D717-7A27-0EBA-78DA-AA5D31034013}"/>
                </a:ext>
              </a:extLst>
            </p:cNvPr>
            <p:cNvSpPr/>
            <p:nvPr/>
          </p:nvSpPr>
          <p:spPr>
            <a:xfrm>
              <a:off x="0" y="0"/>
              <a:ext cx="14783308" cy="1763903"/>
            </a:xfrm>
            <a:custGeom>
              <a:avLst/>
              <a:gdLst/>
              <a:ahLst/>
              <a:cxnLst/>
              <a:rect l="l" t="t" r="r" b="b"/>
              <a:pathLst>
                <a:path w="14783308" h="1763903">
                  <a:moveTo>
                    <a:pt x="0" y="0"/>
                  </a:moveTo>
                  <a:lnTo>
                    <a:pt x="14783308" y="0"/>
                  </a:lnTo>
                  <a:lnTo>
                    <a:pt x="14783308" y="1763903"/>
                  </a:lnTo>
                  <a:lnTo>
                    <a:pt x="0" y="1763903"/>
                  </a:lnTo>
                  <a:close/>
                </a:path>
              </a:pathLst>
            </a:custGeom>
            <a:solidFill>
              <a:srgbClr val="5A3A89"/>
            </a:solidFill>
          </p:spPr>
          <p:txBody>
            <a:bodyPr/>
            <a:lstStyle/>
            <a:p>
              <a:endParaRPr lang="en-US"/>
            </a:p>
          </p:txBody>
        </p:sp>
      </p:grpSp>
      <p:grpSp>
        <p:nvGrpSpPr>
          <p:cNvPr id="8" name="Group 8">
            <a:extLst>
              <a:ext uri="{FF2B5EF4-FFF2-40B4-BE49-F238E27FC236}">
                <a16:creationId xmlns:a16="http://schemas.microsoft.com/office/drawing/2014/main" id="{22C12505-A6B6-B239-D61C-DC2E8AE11ED8}"/>
              </a:ext>
            </a:extLst>
          </p:cNvPr>
          <p:cNvGrpSpPr/>
          <p:nvPr/>
        </p:nvGrpSpPr>
        <p:grpSpPr>
          <a:xfrm rot="-5400000">
            <a:off x="2309156" y="5662197"/>
            <a:ext cx="402716" cy="402071"/>
            <a:chOff x="0" y="0"/>
            <a:chExt cx="536955" cy="536095"/>
          </a:xfrm>
        </p:grpSpPr>
        <p:sp>
          <p:nvSpPr>
            <p:cNvPr id="9" name="Freeform 9">
              <a:extLst>
                <a:ext uri="{FF2B5EF4-FFF2-40B4-BE49-F238E27FC236}">
                  <a16:creationId xmlns:a16="http://schemas.microsoft.com/office/drawing/2014/main" id="{4F5BF65F-087D-1FD0-A565-BFB3F1BBD68C}"/>
                </a:ext>
              </a:extLst>
            </p:cNvPr>
            <p:cNvSpPr/>
            <p:nvPr/>
          </p:nvSpPr>
          <p:spPr>
            <a:xfrm>
              <a:off x="0" y="0"/>
              <a:ext cx="536956" cy="536067"/>
            </a:xfrm>
            <a:custGeom>
              <a:avLst/>
              <a:gdLst/>
              <a:ahLst/>
              <a:cxnLst/>
              <a:rect l="l" t="t" r="r" b="b"/>
              <a:pathLst>
                <a:path w="536956" h="536067">
                  <a:moveTo>
                    <a:pt x="536956" y="536067"/>
                  </a:moveTo>
                  <a:lnTo>
                    <a:pt x="0" y="536067"/>
                  </a:lnTo>
                  <a:lnTo>
                    <a:pt x="0" y="0"/>
                  </a:lnTo>
                  <a:lnTo>
                    <a:pt x="536956" y="536067"/>
                  </a:lnTo>
                  <a:close/>
                </a:path>
              </a:pathLst>
            </a:custGeom>
            <a:solidFill>
              <a:srgbClr val="151F28"/>
            </a:solidFill>
          </p:spPr>
          <p:txBody>
            <a:bodyPr/>
            <a:lstStyle/>
            <a:p>
              <a:endParaRPr lang="en-US"/>
            </a:p>
          </p:txBody>
        </p:sp>
      </p:grpSp>
      <p:sp>
        <p:nvSpPr>
          <p:cNvPr id="12" name="AutoShape 12">
            <a:extLst>
              <a:ext uri="{FF2B5EF4-FFF2-40B4-BE49-F238E27FC236}">
                <a16:creationId xmlns:a16="http://schemas.microsoft.com/office/drawing/2014/main" id="{68B4CC45-6533-EFB3-D2BE-5DBA349BA212}"/>
              </a:ext>
            </a:extLst>
          </p:cNvPr>
          <p:cNvSpPr/>
          <p:nvPr/>
        </p:nvSpPr>
        <p:spPr>
          <a:xfrm rot="67047">
            <a:off x="3253615" y="3695906"/>
            <a:ext cx="976816" cy="0"/>
          </a:xfrm>
          <a:prstGeom prst="line">
            <a:avLst/>
          </a:prstGeom>
          <a:ln w="19050" cap="rnd">
            <a:solidFill>
              <a:srgbClr val="FFFFFF"/>
            </a:solidFill>
            <a:prstDash val="solid"/>
            <a:headEnd type="none" w="sm" len="sm"/>
            <a:tailEnd type="none" w="sm" len="sm"/>
          </a:ln>
        </p:spPr>
        <p:txBody>
          <a:bodyPr/>
          <a:lstStyle/>
          <a:p>
            <a:endParaRPr lang="en-US"/>
          </a:p>
        </p:txBody>
      </p:sp>
      <p:sp>
        <p:nvSpPr>
          <p:cNvPr id="17" name="TextBox 17">
            <a:extLst>
              <a:ext uri="{FF2B5EF4-FFF2-40B4-BE49-F238E27FC236}">
                <a16:creationId xmlns:a16="http://schemas.microsoft.com/office/drawing/2014/main" id="{6F0CCCEB-8D2C-9FCE-B2C5-2AC69F069795}"/>
              </a:ext>
            </a:extLst>
          </p:cNvPr>
          <p:cNvSpPr txBox="1"/>
          <p:nvPr/>
        </p:nvSpPr>
        <p:spPr>
          <a:xfrm>
            <a:off x="2711529" y="6072899"/>
            <a:ext cx="9251849" cy="1477328"/>
          </a:xfrm>
          <a:prstGeom prst="rect">
            <a:avLst/>
          </a:prstGeom>
        </p:spPr>
        <p:txBody>
          <a:bodyPr wrap="square" lIns="0" tIns="0" rIns="0" bIns="0" rtlCol="0" anchor="t">
            <a:spAutoFit/>
          </a:bodyPr>
          <a:lstStyle/>
          <a:p>
            <a:pPr algn="l"/>
            <a:r>
              <a:rPr lang="en-US" sz="4800" dirty="0">
                <a:solidFill>
                  <a:srgbClr val="FFFFFF"/>
                </a:solidFill>
                <a:latin typeface="League Spartan"/>
                <a:ea typeface="League Spartan"/>
                <a:cs typeface="League Spartan"/>
                <a:sym typeface="League Spartan"/>
              </a:rPr>
              <a:t>SCHOOL OF GRADUATE &amp; </a:t>
            </a:r>
          </a:p>
          <a:p>
            <a:pPr algn="l"/>
            <a:r>
              <a:rPr lang="en-US" sz="4800" dirty="0">
                <a:latin typeface="League Spartan"/>
                <a:ea typeface="League Spartan"/>
                <a:cs typeface="League Spartan"/>
                <a:sym typeface="League Spartan"/>
              </a:rPr>
              <a:t>ONLINE PROGRAMS</a:t>
            </a:r>
          </a:p>
        </p:txBody>
      </p:sp>
      <p:sp>
        <p:nvSpPr>
          <p:cNvPr id="20" name="Freeform 20">
            <a:extLst>
              <a:ext uri="{FF2B5EF4-FFF2-40B4-BE49-F238E27FC236}">
                <a16:creationId xmlns:a16="http://schemas.microsoft.com/office/drawing/2014/main" id="{4E35649F-5C43-2DE9-AC14-5EB8BDD60C74}"/>
              </a:ext>
            </a:extLst>
          </p:cNvPr>
          <p:cNvSpPr/>
          <p:nvPr/>
        </p:nvSpPr>
        <p:spPr>
          <a:xfrm>
            <a:off x="-7242" y="8120847"/>
            <a:ext cx="18302482" cy="2175679"/>
          </a:xfrm>
          <a:custGeom>
            <a:avLst/>
            <a:gdLst/>
            <a:ahLst/>
            <a:cxnLst/>
            <a:rect l="l" t="t" r="r" b="b"/>
            <a:pathLst>
              <a:path w="18302482" h="2175679">
                <a:moveTo>
                  <a:pt x="0" y="0"/>
                </a:moveTo>
                <a:lnTo>
                  <a:pt x="18302482" y="0"/>
                </a:lnTo>
                <a:lnTo>
                  <a:pt x="18302482" y="2175679"/>
                </a:lnTo>
                <a:lnTo>
                  <a:pt x="0" y="2175679"/>
                </a:lnTo>
                <a:lnTo>
                  <a:pt x="0" y="0"/>
                </a:lnTo>
                <a:close/>
              </a:path>
            </a:pathLst>
          </a:custGeom>
          <a:blipFill>
            <a:blip r:embed="rId6"/>
            <a:stretch>
              <a:fillRect t="-373677" r="-194" b="-436"/>
            </a:stretch>
          </a:blipFill>
        </p:spPr>
        <p:txBody>
          <a:bodyPr/>
          <a:lstStyle/>
          <a:p>
            <a:endParaRPr lang="en-US"/>
          </a:p>
        </p:txBody>
      </p:sp>
      <p:pic>
        <p:nvPicPr>
          <p:cNvPr id="11" name="Picture 10" descr="A black and white logo&#10;&#10;AI-generated content may be incorrect.">
            <a:extLst>
              <a:ext uri="{FF2B5EF4-FFF2-40B4-BE49-F238E27FC236}">
                <a16:creationId xmlns:a16="http://schemas.microsoft.com/office/drawing/2014/main" id="{BD1A5020-5D43-F466-07A8-8055816DF6C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0903" y="43281"/>
            <a:ext cx="7177055" cy="2654835"/>
          </a:xfrm>
          <a:prstGeom prst="rect">
            <a:avLst/>
          </a:prstGeom>
        </p:spPr>
      </p:pic>
      <p:sp>
        <p:nvSpPr>
          <p:cNvPr id="10" name="Rounded Rectangle 9">
            <a:extLst>
              <a:ext uri="{FF2B5EF4-FFF2-40B4-BE49-F238E27FC236}">
                <a16:creationId xmlns:a16="http://schemas.microsoft.com/office/drawing/2014/main" id="{F8CFE43F-FA4C-4430-827D-A12702832A1C}"/>
              </a:ext>
            </a:extLst>
          </p:cNvPr>
          <p:cNvSpPr/>
          <p:nvPr/>
        </p:nvSpPr>
        <p:spPr>
          <a:xfrm>
            <a:off x="268627" y="2171700"/>
            <a:ext cx="6436973" cy="3581400"/>
          </a:xfrm>
          <a:prstGeom prst="round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r>
              <a:rPr lang="en-US" sz="2800" b="1" dirty="0"/>
              <a:t>Dr. Brandon Keith Lacey, Sr.</a:t>
            </a:r>
          </a:p>
          <a:p>
            <a:r>
              <a:rPr lang="en-US" dirty="0"/>
              <a:t>Dean of Graduate &amp; Online Programs</a:t>
            </a:r>
          </a:p>
          <a:p>
            <a:r>
              <a:rPr lang="en-US" dirty="0"/>
              <a:t>903-923-1657</a:t>
            </a:r>
          </a:p>
          <a:p>
            <a:endParaRPr lang="en-US" dirty="0"/>
          </a:p>
          <a:p>
            <a:r>
              <a:rPr lang="en-US" sz="2800" b="1" dirty="0"/>
              <a:t>Dr. Racquel Cunningham</a:t>
            </a:r>
          </a:p>
          <a:p>
            <a:r>
              <a:rPr lang="en-US" dirty="0"/>
              <a:t>Assistant Dean of Graduate &amp; Online Programs</a:t>
            </a:r>
          </a:p>
          <a:p>
            <a:r>
              <a:rPr lang="en-US" dirty="0"/>
              <a:t>903-353-1171</a:t>
            </a:r>
          </a:p>
        </p:txBody>
      </p:sp>
    </p:spTree>
    <p:extLst>
      <p:ext uri="{BB962C8B-B14F-4D97-AF65-F5344CB8AC3E}">
        <p14:creationId xmlns:p14="http://schemas.microsoft.com/office/powerpoint/2010/main" val="2307619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99B41-2AAC-1BD2-7346-9DBA7516EFA3}"/>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7CEB094-F77B-C186-803A-D23F4BAC06EA}"/>
              </a:ext>
            </a:extLst>
          </p:cNvPr>
          <p:cNvSpPr/>
          <p:nvPr/>
        </p:nvSpPr>
        <p:spPr>
          <a:xfrm>
            <a:off x="-710" y="-307962"/>
            <a:ext cx="18695095" cy="10493375"/>
          </a:xfrm>
          <a:custGeom>
            <a:avLst/>
            <a:gdLst/>
            <a:ahLst/>
            <a:cxnLst/>
            <a:rect l="l" t="t" r="r" b="b"/>
            <a:pathLst>
              <a:path w="18695095" h="10493375">
                <a:moveTo>
                  <a:pt x="0" y="0"/>
                </a:moveTo>
                <a:lnTo>
                  <a:pt x="18695095" y="0"/>
                </a:lnTo>
                <a:lnTo>
                  <a:pt x="18695095" y="10493375"/>
                </a:lnTo>
                <a:lnTo>
                  <a:pt x="0" y="10493375"/>
                </a:lnTo>
                <a:lnTo>
                  <a:pt x="0" y="0"/>
                </a:lnTo>
                <a:close/>
              </a:path>
            </a:pathLst>
          </a:custGeom>
          <a:blipFill>
            <a:blip r:embed="rId3"/>
            <a:stretch>
              <a:fillRect t="-9278" b="-9495"/>
            </a:stretch>
          </a:blipFill>
        </p:spPr>
        <p:txBody>
          <a:bodyPr/>
          <a:lstStyle/>
          <a:p>
            <a:endParaRPr lang="en-US"/>
          </a:p>
        </p:txBody>
      </p:sp>
      <p:grpSp>
        <p:nvGrpSpPr>
          <p:cNvPr id="3" name="Group 3">
            <a:extLst>
              <a:ext uri="{FF2B5EF4-FFF2-40B4-BE49-F238E27FC236}">
                <a16:creationId xmlns:a16="http://schemas.microsoft.com/office/drawing/2014/main" id="{31851AA0-D4E2-8984-2BFE-DA84DB3D8B51}"/>
              </a:ext>
            </a:extLst>
          </p:cNvPr>
          <p:cNvGrpSpPr/>
          <p:nvPr/>
        </p:nvGrpSpPr>
        <p:grpSpPr>
          <a:xfrm>
            <a:off x="-3273864" y="962237"/>
            <a:ext cx="9440794" cy="8386252"/>
            <a:chOff x="0" y="0"/>
            <a:chExt cx="15750508" cy="13991167"/>
          </a:xfrm>
        </p:grpSpPr>
        <p:sp>
          <p:nvSpPr>
            <p:cNvPr id="4" name="Freeform 4">
              <a:extLst>
                <a:ext uri="{FF2B5EF4-FFF2-40B4-BE49-F238E27FC236}">
                  <a16:creationId xmlns:a16="http://schemas.microsoft.com/office/drawing/2014/main" id="{30EFD770-692A-7800-3183-28E6C6640821}"/>
                </a:ext>
              </a:extLst>
            </p:cNvPr>
            <p:cNvSpPr/>
            <p:nvPr/>
          </p:nvSpPr>
          <p:spPr>
            <a:xfrm>
              <a:off x="0" y="0"/>
              <a:ext cx="15750414" cy="13991210"/>
            </a:xfrm>
            <a:custGeom>
              <a:avLst/>
              <a:gdLst/>
              <a:ahLst/>
              <a:cxnLst/>
              <a:rect l="l" t="t" r="r" b="b"/>
              <a:pathLst>
                <a:path w="15750414" h="13991210">
                  <a:moveTo>
                    <a:pt x="7949438" y="0"/>
                  </a:moveTo>
                  <a:lnTo>
                    <a:pt x="7889367" y="0"/>
                  </a:lnTo>
                  <a:lnTo>
                    <a:pt x="7800975" y="0"/>
                  </a:lnTo>
                  <a:lnTo>
                    <a:pt x="0" y="0"/>
                  </a:lnTo>
                  <a:lnTo>
                    <a:pt x="7800975" y="6997319"/>
                  </a:lnTo>
                  <a:lnTo>
                    <a:pt x="0" y="13991210"/>
                  </a:lnTo>
                  <a:lnTo>
                    <a:pt x="7800975" y="13991210"/>
                  </a:lnTo>
                  <a:lnTo>
                    <a:pt x="7889367" y="13991210"/>
                  </a:lnTo>
                  <a:lnTo>
                    <a:pt x="7949438" y="13991210"/>
                  </a:lnTo>
                  <a:lnTo>
                    <a:pt x="15750414" y="6997319"/>
                  </a:lnTo>
                  <a:lnTo>
                    <a:pt x="7949438" y="0"/>
                  </a:lnTo>
                  <a:close/>
                </a:path>
              </a:pathLst>
            </a:custGeom>
            <a:solidFill>
              <a:srgbClr val="65538F"/>
            </a:solidFill>
          </p:spPr>
          <p:txBody>
            <a:bodyPr/>
            <a:lstStyle/>
            <a:p>
              <a:endParaRPr lang="en-US"/>
            </a:p>
          </p:txBody>
        </p:sp>
      </p:grpSp>
      <p:sp>
        <p:nvSpPr>
          <p:cNvPr id="5" name="Freeform 5">
            <a:extLst>
              <a:ext uri="{FF2B5EF4-FFF2-40B4-BE49-F238E27FC236}">
                <a16:creationId xmlns:a16="http://schemas.microsoft.com/office/drawing/2014/main" id="{EA4BDF2D-292F-D246-2CAF-C989BFAF02CA}"/>
              </a:ext>
            </a:extLst>
          </p:cNvPr>
          <p:cNvSpPr/>
          <p:nvPr/>
        </p:nvSpPr>
        <p:spPr>
          <a:xfrm rot="5400000">
            <a:off x="15329085" y="7146529"/>
            <a:ext cx="4114800" cy="254369"/>
          </a:xfrm>
          <a:custGeom>
            <a:avLst/>
            <a:gdLst/>
            <a:ahLst/>
            <a:cxnLst/>
            <a:rect l="l" t="t" r="r" b="b"/>
            <a:pathLst>
              <a:path w="4114800" h="254369">
                <a:moveTo>
                  <a:pt x="0" y="0"/>
                </a:moveTo>
                <a:lnTo>
                  <a:pt x="4114800" y="0"/>
                </a:lnTo>
                <a:lnTo>
                  <a:pt x="4114800" y="254369"/>
                </a:lnTo>
                <a:lnTo>
                  <a:pt x="0" y="254369"/>
                </a:lnTo>
                <a:lnTo>
                  <a:pt x="0" y="0"/>
                </a:lnTo>
                <a:close/>
              </a:path>
            </a:pathLst>
          </a:custGeom>
          <a:blipFill>
            <a:blip r:embed="rId4"/>
            <a:stretch>
              <a:fillRect b="-1103"/>
            </a:stretch>
          </a:blipFill>
        </p:spPr>
        <p:txBody>
          <a:bodyPr/>
          <a:lstStyle/>
          <a:p>
            <a:endParaRPr lang="en-US"/>
          </a:p>
        </p:txBody>
      </p:sp>
      <p:sp>
        <p:nvSpPr>
          <p:cNvPr id="6" name="Freeform 6">
            <a:extLst>
              <a:ext uri="{FF2B5EF4-FFF2-40B4-BE49-F238E27FC236}">
                <a16:creationId xmlns:a16="http://schemas.microsoft.com/office/drawing/2014/main" id="{EB8D282B-07AC-D4C7-5509-8C429768528B}"/>
              </a:ext>
            </a:extLst>
          </p:cNvPr>
          <p:cNvSpPr/>
          <p:nvPr/>
        </p:nvSpPr>
        <p:spPr>
          <a:xfrm>
            <a:off x="406385"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7" name="Freeform 7">
            <a:extLst>
              <a:ext uri="{FF2B5EF4-FFF2-40B4-BE49-F238E27FC236}">
                <a16:creationId xmlns:a16="http://schemas.microsoft.com/office/drawing/2014/main" id="{968E78B5-EACB-12E8-964D-7C87D6E335A6}"/>
              </a:ext>
            </a:extLst>
          </p:cNvPr>
          <p:cNvSpPr/>
          <p:nvPr/>
        </p:nvSpPr>
        <p:spPr>
          <a:xfrm>
            <a:off x="1171251"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8" name="Freeform 8">
            <a:extLst>
              <a:ext uri="{FF2B5EF4-FFF2-40B4-BE49-F238E27FC236}">
                <a16:creationId xmlns:a16="http://schemas.microsoft.com/office/drawing/2014/main" id="{E6CEB2C5-839B-BFA8-B81A-DB6926E74A21}"/>
              </a:ext>
            </a:extLst>
          </p:cNvPr>
          <p:cNvSpPr/>
          <p:nvPr/>
        </p:nvSpPr>
        <p:spPr>
          <a:xfrm>
            <a:off x="1936118"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9" name="Freeform 9">
            <a:extLst>
              <a:ext uri="{FF2B5EF4-FFF2-40B4-BE49-F238E27FC236}">
                <a16:creationId xmlns:a16="http://schemas.microsoft.com/office/drawing/2014/main" id="{357D3351-181F-83C5-7B88-E1841FB3C220}"/>
              </a:ext>
            </a:extLst>
          </p:cNvPr>
          <p:cNvSpPr/>
          <p:nvPr/>
        </p:nvSpPr>
        <p:spPr>
          <a:xfrm rot="-5400000">
            <a:off x="-1477952" y="3380396"/>
            <a:ext cx="5013305" cy="309913"/>
          </a:xfrm>
          <a:custGeom>
            <a:avLst/>
            <a:gdLst/>
            <a:ahLst/>
            <a:cxnLst/>
            <a:rect l="l" t="t" r="r" b="b"/>
            <a:pathLst>
              <a:path w="5013305" h="309913">
                <a:moveTo>
                  <a:pt x="0" y="0"/>
                </a:moveTo>
                <a:lnTo>
                  <a:pt x="5013305" y="0"/>
                </a:lnTo>
                <a:lnTo>
                  <a:pt x="5013305" y="309913"/>
                </a:lnTo>
                <a:lnTo>
                  <a:pt x="0" y="309913"/>
                </a:lnTo>
                <a:lnTo>
                  <a:pt x="0" y="0"/>
                </a:lnTo>
                <a:close/>
              </a:path>
            </a:pathLst>
          </a:custGeom>
          <a:blipFill>
            <a:blip r:embed="rId6"/>
            <a:stretch>
              <a:fillRect b="-732"/>
            </a:stretch>
          </a:blipFill>
        </p:spPr>
        <p:txBody>
          <a:bodyPr/>
          <a:lstStyle/>
          <a:p>
            <a:endParaRPr lang="en-US"/>
          </a:p>
        </p:txBody>
      </p:sp>
      <p:sp>
        <p:nvSpPr>
          <p:cNvPr id="10" name="Freeform 10">
            <a:extLst>
              <a:ext uri="{FF2B5EF4-FFF2-40B4-BE49-F238E27FC236}">
                <a16:creationId xmlns:a16="http://schemas.microsoft.com/office/drawing/2014/main" id="{E3FF4478-3EF6-23E1-0C40-F6D75E2FDDFB}"/>
              </a:ext>
            </a:extLst>
          </p:cNvPr>
          <p:cNvSpPr/>
          <p:nvPr/>
        </p:nvSpPr>
        <p:spPr>
          <a:xfrm>
            <a:off x="409668" y="7051297"/>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1" name="Freeform 11">
            <a:extLst>
              <a:ext uri="{FF2B5EF4-FFF2-40B4-BE49-F238E27FC236}">
                <a16:creationId xmlns:a16="http://schemas.microsoft.com/office/drawing/2014/main" id="{C9EC25BC-57D8-2B2A-EC2E-CC17256D4DAA}"/>
              </a:ext>
            </a:extLst>
          </p:cNvPr>
          <p:cNvSpPr/>
          <p:nvPr/>
        </p:nvSpPr>
        <p:spPr>
          <a:xfrm>
            <a:off x="409668" y="7650350"/>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2" name="Freeform 12">
            <a:extLst>
              <a:ext uri="{FF2B5EF4-FFF2-40B4-BE49-F238E27FC236}">
                <a16:creationId xmlns:a16="http://schemas.microsoft.com/office/drawing/2014/main" id="{C75F66EA-AF06-3AB2-E9D9-DDB466A7E84A}"/>
              </a:ext>
            </a:extLst>
          </p:cNvPr>
          <p:cNvSpPr/>
          <p:nvPr/>
        </p:nvSpPr>
        <p:spPr>
          <a:xfrm>
            <a:off x="409668" y="8275906"/>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4" name="Freeform 14">
            <a:extLst>
              <a:ext uri="{FF2B5EF4-FFF2-40B4-BE49-F238E27FC236}">
                <a16:creationId xmlns:a16="http://schemas.microsoft.com/office/drawing/2014/main" id="{67289986-6825-CB9D-CDF1-3FBF181A0FCE}"/>
              </a:ext>
            </a:extLst>
          </p:cNvPr>
          <p:cNvSpPr/>
          <p:nvPr/>
        </p:nvSpPr>
        <p:spPr>
          <a:xfrm>
            <a:off x="1446533" y="1799161"/>
            <a:ext cx="872018" cy="837943"/>
          </a:xfrm>
          <a:custGeom>
            <a:avLst/>
            <a:gdLst/>
            <a:ahLst/>
            <a:cxnLst/>
            <a:rect l="l" t="t" r="r" b="b"/>
            <a:pathLst>
              <a:path w="872018" h="837943">
                <a:moveTo>
                  <a:pt x="0" y="0"/>
                </a:moveTo>
                <a:lnTo>
                  <a:pt x="872018" y="0"/>
                </a:lnTo>
                <a:lnTo>
                  <a:pt x="872018" y="837943"/>
                </a:lnTo>
                <a:lnTo>
                  <a:pt x="0" y="837943"/>
                </a:lnTo>
                <a:lnTo>
                  <a:pt x="0" y="0"/>
                </a:lnTo>
                <a:close/>
              </a:path>
            </a:pathLst>
          </a:custGeom>
          <a:blipFill>
            <a:blip r:embed="rId8"/>
            <a:stretch>
              <a:fillRect/>
            </a:stretch>
          </a:blipFill>
        </p:spPr>
        <p:txBody>
          <a:bodyPr/>
          <a:lstStyle/>
          <a:p>
            <a:endParaRPr lang="en-US"/>
          </a:p>
        </p:txBody>
      </p:sp>
      <p:sp>
        <p:nvSpPr>
          <p:cNvPr id="15" name="TextBox 15">
            <a:extLst>
              <a:ext uri="{FF2B5EF4-FFF2-40B4-BE49-F238E27FC236}">
                <a16:creationId xmlns:a16="http://schemas.microsoft.com/office/drawing/2014/main" id="{235489EF-7E40-2E9C-A864-54C1E20A34FA}"/>
              </a:ext>
            </a:extLst>
          </p:cNvPr>
          <p:cNvSpPr txBox="1"/>
          <p:nvPr/>
        </p:nvSpPr>
        <p:spPr>
          <a:xfrm>
            <a:off x="1955321" y="101587"/>
            <a:ext cx="14783031" cy="3603359"/>
          </a:xfrm>
          <a:prstGeom prst="rect">
            <a:avLst/>
          </a:prstGeom>
        </p:spPr>
        <p:txBody>
          <a:bodyPr wrap="square" lIns="0" tIns="0" rIns="0" bIns="0" rtlCol="0" anchor="t">
            <a:spAutoFit/>
          </a:bodyPr>
          <a:lstStyle/>
          <a:p>
            <a:pPr algn="ctr">
              <a:lnSpc>
                <a:spcPts val="14342"/>
              </a:lnSpc>
            </a:pPr>
            <a:r>
              <a:rPr lang="en-US" sz="10244" dirty="0">
                <a:solidFill>
                  <a:srgbClr val="FFFFFF"/>
                </a:solidFill>
                <a:latin typeface="League Spartan"/>
                <a:ea typeface="League Spartan"/>
                <a:cs typeface="League Spartan"/>
                <a:sym typeface="League Spartan"/>
              </a:rPr>
              <a:t>WHAT IS CREDIT FOR PRIOR LEARNING?</a:t>
            </a:r>
          </a:p>
        </p:txBody>
      </p:sp>
      <p:sp>
        <p:nvSpPr>
          <p:cNvPr id="13" name="Rounded Rectangle 12">
            <a:extLst>
              <a:ext uri="{FF2B5EF4-FFF2-40B4-BE49-F238E27FC236}">
                <a16:creationId xmlns:a16="http://schemas.microsoft.com/office/drawing/2014/main" id="{42C38446-27C1-BF3D-B373-AAA2B19B150F}"/>
              </a:ext>
            </a:extLst>
          </p:cNvPr>
          <p:cNvSpPr/>
          <p:nvPr/>
        </p:nvSpPr>
        <p:spPr>
          <a:xfrm>
            <a:off x="1446505" y="3474028"/>
            <a:ext cx="15204842" cy="5403271"/>
          </a:xfrm>
          <a:prstGeom prst="roundRect">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en-US" sz="3200" dirty="0"/>
              <a:t>Credit for Prior Learning is a rewarding process through which students document their learning from experience to earn college credits. A portfolio is built by matching a college course within a declared Wiley University degree program with the knowledge and skills gained by professional or life experience (work, through volunteerism, independent self-directed study, travel, etc.).  </a:t>
            </a:r>
          </a:p>
          <a:p>
            <a:pPr algn="just"/>
            <a:endParaRPr lang="en-US" sz="3200" dirty="0"/>
          </a:p>
          <a:p>
            <a:pPr algn="just"/>
            <a:r>
              <a:rPr lang="en-US" sz="3200" dirty="0"/>
              <a:t>In awarding credit for such non-traditional learning, the University will review and evaluate documents such as certificates, publications, test scores, licenses, job performance appraisals, and the like and award credit if the assessment identifies the learning as creditable, relevant and college level.</a:t>
            </a:r>
          </a:p>
        </p:txBody>
      </p:sp>
    </p:spTree>
    <p:extLst>
      <p:ext uri="{BB962C8B-B14F-4D97-AF65-F5344CB8AC3E}">
        <p14:creationId xmlns:p14="http://schemas.microsoft.com/office/powerpoint/2010/main" val="612595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06F98D-292B-ACF4-4413-61F9D212D44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969A184-7170-C9F3-3CBA-346D3577FB98}"/>
              </a:ext>
            </a:extLst>
          </p:cNvPr>
          <p:cNvSpPr/>
          <p:nvPr/>
        </p:nvSpPr>
        <p:spPr>
          <a:xfrm>
            <a:off x="-710" y="-307962"/>
            <a:ext cx="18695095" cy="10493375"/>
          </a:xfrm>
          <a:custGeom>
            <a:avLst/>
            <a:gdLst/>
            <a:ahLst/>
            <a:cxnLst/>
            <a:rect l="l" t="t" r="r" b="b"/>
            <a:pathLst>
              <a:path w="18695095" h="10493375">
                <a:moveTo>
                  <a:pt x="0" y="0"/>
                </a:moveTo>
                <a:lnTo>
                  <a:pt x="18695095" y="0"/>
                </a:lnTo>
                <a:lnTo>
                  <a:pt x="18695095" y="10493375"/>
                </a:lnTo>
                <a:lnTo>
                  <a:pt x="0" y="10493375"/>
                </a:lnTo>
                <a:lnTo>
                  <a:pt x="0" y="0"/>
                </a:lnTo>
                <a:close/>
              </a:path>
            </a:pathLst>
          </a:custGeom>
          <a:blipFill>
            <a:blip r:embed="rId3"/>
            <a:stretch>
              <a:fillRect t="-9278" b="-9495"/>
            </a:stretch>
          </a:blipFill>
        </p:spPr>
        <p:txBody>
          <a:bodyPr/>
          <a:lstStyle/>
          <a:p>
            <a:endParaRPr lang="en-US"/>
          </a:p>
        </p:txBody>
      </p:sp>
      <p:grpSp>
        <p:nvGrpSpPr>
          <p:cNvPr id="3" name="Group 3">
            <a:extLst>
              <a:ext uri="{FF2B5EF4-FFF2-40B4-BE49-F238E27FC236}">
                <a16:creationId xmlns:a16="http://schemas.microsoft.com/office/drawing/2014/main" id="{16019DA7-F2A6-6CB0-552F-B51EF5ACCD8B}"/>
              </a:ext>
            </a:extLst>
          </p:cNvPr>
          <p:cNvGrpSpPr/>
          <p:nvPr/>
        </p:nvGrpSpPr>
        <p:grpSpPr>
          <a:xfrm>
            <a:off x="-3273864" y="962237"/>
            <a:ext cx="9440794" cy="8386252"/>
            <a:chOff x="0" y="0"/>
            <a:chExt cx="15750508" cy="13991167"/>
          </a:xfrm>
        </p:grpSpPr>
        <p:sp>
          <p:nvSpPr>
            <p:cNvPr id="4" name="Freeform 4">
              <a:extLst>
                <a:ext uri="{FF2B5EF4-FFF2-40B4-BE49-F238E27FC236}">
                  <a16:creationId xmlns:a16="http://schemas.microsoft.com/office/drawing/2014/main" id="{FB652F1A-DDBE-F28A-FAE1-5819948EA9F7}"/>
                </a:ext>
              </a:extLst>
            </p:cNvPr>
            <p:cNvSpPr/>
            <p:nvPr/>
          </p:nvSpPr>
          <p:spPr>
            <a:xfrm>
              <a:off x="0" y="0"/>
              <a:ext cx="15750414" cy="13991210"/>
            </a:xfrm>
            <a:custGeom>
              <a:avLst/>
              <a:gdLst/>
              <a:ahLst/>
              <a:cxnLst/>
              <a:rect l="l" t="t" r="r" b="b"/>
              <a:pathLst>
                <a:path w="15750414" h="13991210">
                  <a:moveTo>
                    <a:pt x="7949438" y="0"/>
                  </a:moveTo>
                  <a:lnTo>
                    <a:pt x="7889367" y="0"/>
                  </a:lnTo>
                  <a:lnTo>
                    <a:pt x="7800975" y="0"/>
                  </a:lnTo>
                  <a:lnTo>
                    <a:pt x="0" y="0"/>
                  </a:lnTo>
                  <a:lnTo>
                    <a:pt x="7800975" y="6997319"/>
                  </a:lnTo>
                  <a:lnTo>
                    <a:pt x="0" y="13991210"/>
                  </a:lnTo>
                  <a:lnTo>
                    <a:pt x="7800975" y="13991210"/>
                  </a:lnTo>
                  <a:lnTo>
                    <a:pt x="7889367" y="13991210"/>
                  </a:lnTo>
                  <a:lnTo>
                    <a:pt x="7949438" y="13991210"/>
                  </a:lnTo>
                  <a:lnTo>
                    <a:pt x="15750414" y="6997319"/>
                  </a:lnTo>
                  <a:lnTo>
                    <a:pt x="7949438" y="0"/>
                  </a:lnTo>
                  <a:close/>
                </a:path>
              </a:pathLst>
            </a:custGeom>
            <a:solidFill>
              <a:srgbClr val="65538F"/>
            </a:solidFill>
          </p:spPr>
          <p:txBody>
            <a:bodyPr/>
            <a:lstStyle/>
            <a:p>
              <a:endParaRPr lang="en-US"/>
            </a:p>
          </p:txBody>
        </p:sp>
      </p:grpSp>
      <p:sp>
        <p:nvSpPr>
          <p:cNvPr id="5" name="Freeform 5">
            <a:extLst>
              <a:ext uri="{FF2B5EF4-FFF2-40B4-BE49-F238E27FC236}">
                <a16:creationId xmlns:a16="http://schemas.microsoft.com/office/drawing/2014/main" id="{703DF7A7-B2E8-3130-E14F-92F377F755DA}"/>
              </a:ext>
            </a:extLst>
          </p:cNvPr>
          <p:cNvSpPr/>
          <p:nvPr/>
        </p:nvSpPr>
        <p:spPr>
          <a:xfrm rot="5400000">
            <a:off x="15329085" y="7146529"/>
            <a:ext cx="4114800" cy="254369"/>
          </a:xfrm>
          <a:custGeom>
            <a:avLst/>
            <a:gdLst/>
            <a:ahLst/>
            <a:cxnLst/>
            <a:rect l="l" t="t" r="r" b="b"/>
            <a:pathLst>
              <a:path w="4114800" h="254369">
                <a:moveTo>
                  <a:pt x="0" y="0"/>
                </a:moveTo>
                <a:lnTo>
                  <a:pt x="4114800" y="0"/>
                </a:lnTo>
                <a:lnTo>
                  <a:pt x="4114800" y="254369"/>
                </a:lnTo>
                <a:lnTo>
                  <a:pt x="0" y="254369"/>
                </a:lnTo>
                <a:lnTo>
                  <a:pt x="0" y="0"/>
                </a:lnTo>
                <a:close/>
              </a:path>
            </a:pathLst>
          </a:custGeom>
          <a:blipFill>
            <a:blip r:embed="rId4"/>
            <a:stretch>
              <a:fillRect b="-1103"/>
            </a:stretch>
          </a:blipFill>
        </p:spPr>
        <p:txBody>
          <a:bodyPr/>
          <a:lstStyle/>
          <a:p>
            <a:endParaRPr lang="en-US"/>
          </a:p>
        </p:txBody>
      </p:sp>
      <p:sp>
        <p:nvSpPr>
          <p:cNvPr id="6" name="Freeform 6">
            <a:extLst>
              <a:ext uri="{FF2B5EF4-FFF2-40B4-BE49-F238E27FC236}">
                <a16:creationId xmlns:a16="http://schemas.microsoft.com/office/drawing/2014/main" id="{2E448DED-E197-8E82-F8D7-07B6A7B2C186}"/>
              </a:ext>
            </a:extLst>
          </p:cNvPr>
          <p:cNvSpPr/>
          <p:nvPr/>
        </p:nvSpPr>
        <p:spPr>
          <a:xfrm>
            <a:off x="406385"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7" name="Freeform 7">
            <a:extLst>
              <a:ext uri="{FF2B5EF4-FFF2-40B4-BE49-F238E27FC236}">
                <a16:creationId xmlns:a16="http://schemas.microsoft.com/office/drawing/2014/main" id="{0E538237-0994-FF37-6E66-9F6471912F40}"/>
              </a:ext>
            </a:extLst>
          </p:cNvPr>
          <p:cNvSpPr/>
          <p:nvPr/>
        </p:nvSpPr>
        <p:spPr>
          <a:xfrm>
            <a:off x="1171251"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8" name="Freeform 8">
            <a:extLst>
              <a:ext uri="{FF2B5EF4-FFF2-40B4-BE49-F238E27FC236}">
                <a16:creationId xmlns:a16="http://schemas.microsoft.com/office/drawing/2014/main" id="{06E59FD5-3E47-F04E-FF91-C78C3C354BCB}"/>
              </a:ext>
            </a:extLst>
          </p:cNvPr>
          <p:cNvSpPr/>
          <p:nvPr/>
        </p:nvSpPr>
        <p:spPr>
          <a:xfrm>
            <a:off x="1936118"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9" name="Freeform 9">
            <a:extLst>
              <a:ext uri="{FF2B5EF4-FFF2-40B4-BE49-F238E27FC236}">
                <a16:creationId xmlns:a16="http://schemas.microsoft.com/office/drawing/2014/main" id="{65588634-249B-706C-0B85-0799C84B1F05}"/>
              </a:ext>
            </a:extLst>
          </p:cNvPr>
          <p:cNvSpPr/>
          <p:nvPr/>
        </p:nvSpPr>
        <p:spPr>
          <a:xfrm rot="-5400000">
            <a:off x="-1477952" y="3380396"/>
            <a:ext cx="5013305" cy="309913"/>
          </a:xfrm>
          <a:custGeom>
            <a:avLst/>
            <a:gdLst/>
            <a:ahLst/>
            <a:cxnLst/>
            <a:rect l="l" t="t" r="r" b="b"/>
            <a:pathLst>
              <a:path w="5013305" h="309913">
                <a:moveTo>
                  <a:pt x="0" y="0"/>
                </a:moveTo>
                <a:lnTo>
                  <a:pt x="5013305" y="0"/>
                </a:lnTo>
                <a:lnTo>
                  <a:pt x="5013305" y="309913"/>
                </a:lnTo>
                <a:lnTo>
                  <a:pt x="0" y="309913"/>
                </a:lnTo>
                <a:lnTo>
                  <a:pt x="0" y="0"/>
                </a:lnTo>
                <a:close/>
              </a:path>
            </a:pathLst>
          </a:custGeom>
          <a:blipFill>
            <a:blip r:embed="rId6"/>
            <a:stretch>
              <a:fillRect b="-732"/>
            </a:stretch>
          </a:blipFill>
        </p:spPr>
        <p:txBody>
          <a:bodyPr/>
          <a:lstStyle/>
          <a:p>
            <a:endParaRPr lang="en-US"/>
          </a:p>
        </p:txBody>
      </p:sp>
      <p:sp>
        <p:nvSpPr>
          <p:cNvPr id="10" name="Freeform 10">
            <a:extLst>
              <a:ext uri="{FF2B5EF4-FFF2-40B4-BE49-F238E27FC236}">
                <a16:creationId xmlns:a16="http://schemas.microsoft.com/office/drawing/2014/main" id="{6C6F928C-80E8-A3D9-DFB2-BA974B7EEF45}"/>
              </a:ext>
            </a:extLst>
          </p:cNvPr>
          <p:cNvSpPr/>
          <p:nvPr/>
        </p:nvSpPr>
        <p:spPr>
          <a:xfrm>
            <a:off x="409668" y="7051297"/>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1" name="Freeform 11">
            <a:extLst>
              <a:ext uri="{FF2B5EF4-FFF2-40B4-BE49-F238E27FC236}">
                <a16:creationId xmlns:a16="http://schemas.microsoft.com/office/drawing/2014/main" id="{87E279FB-6E51-E08E-3BDB-2C0F750D18CF}"/>
              </a:ext>
            </a:extLst>
          </p:cNvPr>
          <p:cNvSpPr/>
          <p:nvPr/>
        </p:nvSpPr>
        <p:spPr>
          <a:xfrm>
            <a:off x="409668" y="7650350"/>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2" name="Freeform 12">
            <a:extLst>
              <a:ext uri="{FF2B5EF4-FFF2-40B4-BE49-F238E27FC236}">
                <a16:creationId xmlns:a16="http://schemas.microsoft.com/office/drawing/2014/main" id="{B11DBB67-65AA-576F-6A2D-7B97385BD66C}"/>
              </a:ext>
            </a:extLst>
          </p:cNvPr>
          <p:cNvSpPr/>
          <p:nvPr/>
        </p:nvSpPr>
        <p:spPr>
          <a:xfrm>
            <a:off x="409668" y="8275906"/>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4" name="Freeform 14">
            <a:extLst>
              <a:ext uri="{FF2B5EF4-FFF2-40B4-BE49-F238E27FC236}">
                <a16:creationId xmlns:a16="http://schemas.microsoft.com/office/drawing/2014/main" id="{A0642AD1-F007-4EE1-40EA-A1CC998AE0EE}"/>
              </a:ext>
            </a:extLst>
          </p:cNvPr>
          <p:cNvSpPr/>
          <p:nvPr/>
        </p:nvSpPr>
        <p:spPr>
          <a:xfrm>
            <a:off x="1446533" y="1799161"/>
            <a:ext cx="872018" cy="837943"/>
          </a:xfrm>
          <a:custGeom>
            <a:avLst/>
            <a:gdLst/>
            <a:ahLst/>
            <a:cxnLst/>
            <a:rect l="l" t="t" r="r" b="b"/>
            <a:pathLst>
              <a:path w="872018" h="837943">
                <a:moveTo>
                  <a:pt x="0" y="0"/>
                </a:moveTo>
                <a:lnTo>
                  <a:pt x="872018" y="0"/>
                </a:lnTo>
                <a:lnTo>
                  <a:pt x="872018" y="837943"/>
                </a:lnTo>
                <a:lnTo>
                  <a:pt x="0" y="837943"/>
                </a:lnTo>
                <a:lnTo>
                  <a:pt x="0" y="0"/>
                </a:lnTo>
                <a:close/>
              </a:path>
            </a:pathLst>
          </a:custGeom>
          <a:blipFill>
            <a:blip r:embed="rId8"/>
            <a:stretch>
              <a:fillRect/>
            </a:stretch>
          </a:blipFill>
        </p:spPr>
        <p:txBody>
          <a:bodyPr/>
          <a:lstStyle/>
          <a:p>
            <a:endParaRPr lang="en-US"/>
          </a:p>
        </p:txBody>
      </p:sp>
      <p:sp>
        <p:nvSpPr>
          <p:cNvPr id="15" name="TextBox 15">
            <a:extLst>
              <a:ext uri="{FF2B5EF4-FFF2-40B4-BE49-F238E27FC236}">
                <a16:creationId xmlns:a16="http://schemas.microsoft.com/office/drawing/2014/main" id="{FEED9468-C586-64E5-1DC9-BA7BC74F2C71}"/>
              </a:ext>
            </a:extLst>
          </p:cNvPr>
          <p:cNvSpPr txBox="1"/>
          <p:nvPr/>
        </p:nvSpPr>
        <p:spPr>
          <a:xfrm>
            <a:off x="1295554" y="20379"/>
            <a:ext cx="15963746" cy="3601627"/>
          </a:xfrm>
          <a:prstGeom prst="rect">
            <a:avLst/>
          </a:prstGeom>
        </p:spPr>
        <p:txBody>
          <a:bodyPr wrap="square" lIns="0" tIns="0" rIns="0" bIns="0" rtlCol="0" anchor="t">
            <a:spAutoFit/>
          </a:bodyPr>
          <a:lstStyle/>
          <a:p>
            <a:pPr algn="ctr">
              <a:lnSpc>
                <a:spcPts val="14342"/>
              </a:lnSpc>
            </a:pPr>
            <a:r>
              <a:rPr lang="en-US" sz="10200" dirty="0">
                <a:solidFill>
                  <a:srgbClr val="FFFFFF"/>
                </a:solidFill>
                <a:latin typeface="League Spartan"/>
                <a:ea typeface="League Spartan"/>
                <a:cs typeface="League Spartan"/>
                <a:sym typeface="League Spartan"/>
              </a:rPr>
              <a:t>BENEFITS OF CREDIT FOR PRIOR LEARNING</a:t>
            </a:r>
          </a:p>
        </p:txBody>
      </p:sp>
      <p:graphicFrame>
        <p:nvGraphicFramePr>
          <p:cNvPr id="16" name="Content Placeholder 9">
            <a:extLst>
              <a:ext uri="{FF2B5EF4-FFF2-40B4-BE49-F238E27FC236}">
                <a16:creationId xmlns:a16="http://schemas.microsoft.com/office/drawing/2014/main" id="{4C803E07-68F4-A815-6614-3027627E0D35}"/>
              </a:ext>
            </a:extLst>
          </p:cNvPr>
          <p:cNvGraphicFramePr>
            <a:graphicFrameLocks/>
          </p:cNvGraphicFramePr>
          <p:nvPr>
            <p:extLst>
              <p:ext uri="{D42A27DB-BD31-4B8C-83A1-F6EECF244321}">
                <p14:modId xmlns:p14="http://schemas.microsoft.com/office/powerpoint/2010/main" val="1710839978"/>
              </p:ext>
            </p:extLst>
          </p:nvPr>
        </p:nvGraphicFramePr>
        <p:xfrm>
          <a:off x="3739097" y="3498622"/>
          <a:ext cx="10809634" cy="59732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165390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22E66A-6836-565E-D50B-D52B3F5F32E6}"/>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302D12A-9237-7ACF-478B-50EEEE983E2F}"/>
              </a:ext>
            </a:extLst>
          </p:cNvPr>
          <p:cNvSpPr/>
          <p:nvPr/>
        </p:nvSpPr>
        <p:spPr>
          <a:xfrm>
            <a:off x="-710" y="-307962"/>
            <a:ext cx="18695095" cy="10493375"/>
          </a:xfrm>
          <a:custGeom>
            <a:avLst/>
            <a:gdLst/>
            <a:ahLst/>
            <a:cxnLst/>
            <a:rect l="l" t="t" r="r" b="b"/>
            <a:pathLst>
              <a:path w="18695095" h="10493375">
                <a:moveTo>
                  <a:pt x="0" y="0"/>
                </a:moveTo>
                <a:lnTo>
                  <a:pt x="18695095" y="0"/>
                </a:lnTo>
                <a:lnTo>
                  <a:pt x="18695095" y="10493375"/>
                </a:lnTo>
                <a:lnTo>
                  <a:pt x="0" y="10493375"/>
                </a:lnTo>
                <a:lnTo>
                  <a:pt x="0" y="0"/>
                </a:lnTo>
                <a:close/>
              </a:path>
            </a:pathLst>
          </a:custGeom>
          <a:blipFill>
            <a:blip r:embed="rId3"/>
            <a:stretch>
              <a:fillRect t="-9278" b="-9495"/>
            </a:stretch>
          </a:blipFill>
        </p:spPr>
        <p:txBody>
          <a:bodyPr/>
          <a:lstStyle/>
          <a:p>
            <a:endParaRPr lang="en-US"/>
          </a:p>
        </p:txBody>
      </p:sp>
      <p:grpSp>
        <p:nvGrpSpPr>
          <p:cNvPr id="3" name="Group 3">
            <a:extLst>
              <a:ext uri="{FF2B5EF4-FFF2-40B4-BE49-F238E27FC236}">
                <a16:creationId xmlns:a16="http://schemas.microsoft.com/office/drawing/2014/main" id="{0DC7DF33-FA76-359D-34E3-9E0B6F05CFAD}"/>
              </a:ext>
            </a:extLst>
          </p:cNvPr>
          <p:cNvGrpSpPr/>
          <p:nvPr/>
        </p:nvGrpSpPr>
        <p:grpSpPr>
          <a:xfrm>
            <a:off x="-3273864" y="962237"/>
            <a:ext cx="9440794" cy="8386252"/>
            <a:chOff x="0" y="0"/>
            <a:chExt cx="15750508" cy="13991167"/>
          </a:xfrm>
        </p:grpSpPr>
        <p:sp>
          <p:nvSpPr>
            <p:cNvPr id="4" name="Freeform 4">
              <a:extLst>
                <a:ext uri="{FF2B5EF4-FFF2-40B4-BE49-F238E27FC236}">
                  <a16:creationId xmlns:a16="http://schemas.microsoft.com/office/drawing/2014/main" id="{85983289-2406-10E3-1501-876B90B3E50E}"/>
                </a:ext>
              </a:extLst>
            </p:cNvPr>
            <p:cNvSpPr/>
            <p:nvPr/>
          </p:nvSpPr>
          <p:spPr>
            <a:xfrm>
              <a:off x="0" y="0"/>
              <a:ext cx="15750414" cy="13991210"/>
            </a:xfrm>
            <a:custGeom>
              <a:avLst/>
              <a:gdLst/>
              <a:ahLst/>
              <a:cxnLst/>
              <a:rect l="l" t="t" r="r" b="b"/>
              <a:pathLst>
                <a:path w="15750414" h="13991210">
                  <a:moveTo>
                    <a:pt x="7949438" y="0"/>
                  </a:moveTo>
                  <a:lnTo>
                    <a:pt x="7889367" y="0"/>
                  </a:lnTo>
                  <a:lnTo>
                    <a:pt x="7800975" y="0"/>
                  </a:lnTo>
                  <a:lnTo>
                    <a:pt x="0" y="0"/>
                  </a:lnTo>
                  <a:lnTo>
                    <a:pt x="7800975" y="6997319"/>
                  </a:lnTo>
                  <a:lnTo>
                    <a:pt x="0" y="13991210"/>
                  </a:lnTo>
                  <a:lnTo>
                    <a:pt x="7800975" y="13991210"/>
                  </a:lnTo>
                  <a:lnTo>
                    <a:pt x="7889367" y="13991210"/>
                  </a:lnTo>
                  <a:lnTo>
                    <a:pt x="7949438" y="13991210"/>
                  </a:lnTo>
                  <a:lnTo>
                    <a:pt x="15750414" y="6997319"/>
                  </a:lnTo>
                  <a:lnTo>
                    <a:pt x="7949438" y="0"/>
                  </a:lnTo>
                  <a:close/>
                </a:path>
              </a:pathLst>
            </a:custGeom>
            <a:solidFill>
              <a:srgbClr val="65538F"/>
            </a:solidFill>
          </p:spPr>
          <p:txBody>
            <a:bodyPr/>
            <a:lstStyle/>
            <a:p>
              <a:endParaRPr lang="en-US"/>
            </a:p>
          </p:txBody>
        </p:sp>
      </p:grpSp>
      <p:sp>
        <p:nvSpPr>
          <p:cNvPr id="5" name="Freeform 5">
            <a:extLst>
              <a:ext uri="{FF2B5EF4-FFF2-40B4-BE49-F238E27FC236}">
                <a16:creationId xmlns:a16="http://schemas.microsoft.com/office/drawing/2014/main" id="{B09601B2-B8F6-10C5-FA98-BEFCF363072D}"/>
              </a:ext>
            </a:extLst>
          </p:cNvPr>
          <p:cNvSpPr/>
          <p:nvPr/>
        </p:nvSpPr>
        <p:spPr>
          <a:xfrm rot="5400000">
            <a:off x="15329085" y="7146529"/>
            <a:ext cx="4114800" cy="254369"/>
          </a:xfrm>
          <a:custGeom>
            <a:avLst/>
            <a:gdLst/>
            <a:ahLst/>
            <a:cxnLst/>
            <a:rect l="l" t="t" r="r" b="b"/>
            <a:pathLst>
              <a:path w="4114800" h="254369">
                <a:moveTo>
                  <a:pt x="0" y="0"/>
                </a:moveTo>
                <a:lnTo>
                  <a:pt x="4114800" y="0"/>
                </a:lnTo>
                <a:lnTo>
                  <a:pt x="4114800" y="254369"/>
                </a:lnTo>
                <a:lnTo>
                  <a:pt x="0" y="254369"/>
                </a:lnTo>
                <a:lnTo>
                  <a:pt x="0" y="0"/>
                </a:lnTo>
                <a:close/>
              </a:path>
            </a:pathLst>
          </a:custGeom>
          <a:blipFill>
            <a:blip r:embed="rId4"/>
            <a:stretch>
              <a:fillRect b="-1103"/>
            </a:stretch>
          </a:blipFill>
        </p:spPr>
        <p:txBody>
          <a:bodyPr/>
          <a:lstStyle/>
          <a:p>
            <a:endParaRPr lang="en-US"/>
          </a:p>
        </p:txBody>
      </p:sp>
      <p:sp>
        <p:nvSpPr>
          <p:cNvPr id="6" name="Freeform 6">
            <a:extLst>
              <a:ext uri="{FF2B5EF4-FFF2-40B4-BE49-F238E27FC236}">
                <a16:creationId xmlns:a16="http://schemas.microsoft.com/office/drawing/2014/main" id="{D313439E-D6CC-1B9D-FE14-D7F1BF5AD7A7}"/>
              </a:ext>
            </a:extLst>
          </p:cNvPr>
          <p:cNvSpPr/>
          <p:nvPr/>
        </p:nvSpPr>
        <p:spPr>
          <a:xfrm>
            <a:off x="406385"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7" name="Freeform 7">
            <a:extLst>
              <a:ext uri="{FF2B5EF4-FFF2-40B4-BE49-F238E27FC236}">
                <a16:creationId xmlns:a16="http://schemas.microsoft.com/office/drawing/2014/main" id="{A4503C5F-9F3A-ED0F-5A67-DFC543810EA5}"/>
              </a:ext>
            </a:extLst>
          </p:cNvPr>
          <p:cNvSpPr/>
          <p:nvPr/>
        </p:nvSpPr>
        <p:spPr>
          <a:xfrm>
            <a:off x="1171251"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8" name="Freeform 8">
            <a:extLst>
              <a:ext uri="{FF2B5EF4-FFF2-40B4-BE49-F238E27FC236}">
                <a16:creationId xmlns:a16="http://schemas.microsoft.com/office/drawing/2014/main" id="{9417872E-6F7F-079A-0359-E95397FD3D84}"/>
              </a:ext>
            </a:extLst>
          </p:cNvPr>
          <p:cNvSpPr/>
          <p:nvPr/>
        </p:nvSpPr>
        <p:spPr>
          <a:xfrm>
            <a:off x="1936118"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9" name="Freeform 9">
            <a:extLst>
              <a:ext uri="{FF2B5EF4-FFF2-40B4-BE49-F238E27FC236}">
                <a16:creationId xmlns:a16="http://schemas.microsoft.com/office/drawing/2014/main" id="{81A8A6FA-5E0F-D808-70C0-ECC7CDFA83AB}"/>
              </a:ext>
            </a:extLst>
          </p:cNvPr>
          <p:cNvSpPr/>
          <p:nvPr/>
        </p:nvSpPr>
        <p:spPr>
          <a:xfrm rot="-5400000">
            <a:off x="-1477952" y="3380396"/>
            <a:ext cx="5013305" cy="309913"/>
          </a:xfrm>
          <a:custGeom>
            <a:avLst/>
            <a:gdLst/>
            <a:ahLst/>
            <a:cxnLst/>
            <a:rect l="l" t="t" r="r" b="b"/>
            <a:pathLst>
              <a:path w="5013305" h="309913">
                <a:moveTo>
                  <a:pt x="0" y="0"/>
                </a:moveTo>
                <a:lnTo>
                  <a:pt x="5013305" y="0"/>
                </a:lnTo>
                <a:lnTo>
                  <a:pt x="5013305" y="309913"/>
                </a:lnTo>
                <a:lnTo>
                  <a:pt x="0" y="309913"/>
                </a:lnTo>
                <a:lnTo>
                  <a:pt x="0" y="0"/>
                </a:lnTo>
                <a:close/>
              </a:path>
            </a:pathLst>
          </a:custGeom>
          <a:blipFill>
            <a:blip r:embed="rId6"/>
            <a:stretch>
              <a:fillRect b="-732"/>
            </a:stretch>
          </a:blipFill>
        </p:spPr>
        <p:txBody>
          <a:bodyPr/>
          <a:lstStyle/>
          <a:p>
            <a:endParaRPr lang="en-US"/>
          </a:p>
        </p:txBody>
      </p:sp>
      <p:sp>
        <p:nvSpPr>
          <p:cNvPr id="10" name="Freeform 10">
            <a:extLst>
              <a:ext uri="{FF2B5EF4-FFF2-40B4-BE49-F238E27FC236}">
                <a16:creationId xmlns:a16="http://schemas.microsoft.com/office/drawing/2014/main" id="{08E79201-32ED-3C1B-CFC1-3B1A80686EDE}"/>
              </a:ext>
            </a:extLst>
          </p:cNvPr>
          <p:cNvSpPr/>
          <p:nvPr/>
        </p:nvSpPr>
        <p:spPr>
          <a:xfrm>
            <a:off x="409668" y="7051297"/>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1" name="Freeform 11">
            <a:extLst>
              <a:ext uri="{FF2B5EF4-FFF2-40B4-BE49-F238E27FC236}">
                <a16:creationId xmlns:a16="http://schemas.microsoft.com/office/drawing/2014/main" id="{C0E08661-6674-0FA5-A6A5-9B1FD9467BFE}"/>
              </a:ext>
            </a:extLst>
          </p:cNvPr>
          <p:cNvSpPr/>
          <p:nvPr/>
        </p:nvSpPr>
        <p:spPr>
          <a:xfrm>
            <a:off x="409668" y="7650350"/>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2" name="Freeform 12">
            <a:extLst>
              <a:ext uri="{FF2B5EF4-FFF2-40B4-BE49-F238E27FC236}">
                <a16:creationId xmlns:a16="http://schemas.microsoft.com/office/drawing/2014/main" id="{3705B32A-4F7C-0BD8-33B7-862B86E691F3}"/>
              </a:ext>
            </a:extLst>
          </p:cNvPr>
          <p:cNvSpPr/>
          <p:nvPr/>
        </p:nvSpPr>
        <p:spPr>
          <a:xfrm>
            <a:off x="409668" y="8275906"/>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4" name="Freeform 14">
            <a:extLst>
              <a:ext uri="{FF2B5EF4-FFF2-40B4-BE49-F238E27FC236}">
                <a16:creationId xmlns:a16="http://schemas.microsoft.com/office/drawing/2014/main" id="{C8208259-A7C3-A1DF-9062-5069A7BD3A88}"/>
              </a:ext>
            </a:extLst>
          </p:cNvPr>
          <p:cNvSpPr/>
          <p:nvPr/>
        </p:nvSpPr>
        <p:spPr>
          <a:xfrm>
            <a:off x="1446533" y="1799161"/>
            <a:ext cx="872018" cy="837943"/>
          </a:xfrm>
          <a:custGeom>
            <a:avLst/>
            <a:gdLst/>
            <a:ahLst/>
            <a:cxnLst/>
            <a:rect l="l" t="t" r="r" b="b"/>
            <a:pathLst>
              <a:path w="872018" h="837943">
                <a:moveTo>
                  <a:pt x="0" y="0"/>
                </a:moveTo>
                <a:lnTo>
                  <a:pt x="872018" y="0"/>
                </a:lnTo>
                <a:lnTo>
                  <a:pt x="872018" y="837943"/>
                </a:lnTo>
                <a:lnTo>
                  <a:pt x="0" y="837943"/>
                </a:lnTo>
                <a:lnTo>
                  <a:pt x="0" y="0"/>
                </a:lnTo>
                <a:close/>
              </a:path>
            </a:pathLst>
          </a:custGeom>
          <a:blipFill>
            <a:blip r:embed="rId8"/>
            <a:stretch>
              <a:fillRect/>
            </a:stretch>
          </a:blipFill>
        </p:spPr>
        <p:txBody>
          <a:bodyPr/>
          <a:lstStyle/>
          <a:p>
            <a:endParaRPr lang="en-US"/>
          </a:p>
        </p:txBody>
      </p:sp>
      <p:sp>
        <p:nvSpPr>
          <p:cNvPr id="15" name="TextBox 15">
            <a:extLst>
              <a:ext uri="{FF2B5EF4-FFF2-40B4-BE49-F238E27FC236}">
                <a16:creationId xmlns:a16="http://schemas.microsoft.com/office/drawing/2014/main" id="{5BBBD5E4-BAFF-D8CE-4422-3CF16491A8A2}"/>
              </a:ext>
            </a:extLst>
          </p:cNvPr>
          <p:cNvSpPr txBox="1"/>
          <p:nvPr/>
        </p:nvSpPr>
        <p:spPr>
          <a:xfrm>
            <a:off x="1295554" y="20379"/>
            <a:ext cx="15963746" cy="1767792"/>
          </a:xfrm>
          <a:prstGeom prst="rect">
            <a:avLst/>
          </a:prstGeom>
        </p:spPr>
        <p:txBody>
          <a:bodyPr wrap="square" lIns="0" tIns="0" rIns="0" bIns="0" rtlCol="0" anchor="t">
            <a:spAutoFit/>
          </a:bodyPr>
          <a:lstStyle/>
          <a:p>
            <a:pPr algn="ctr">
              <a:lnSpc>
                <a:spcPts val="14342"/>
              </a:lnSpc>
            </a:pPr>
            <a:r>
              <a:rPr lang="en-US" sz="10200" dirty="0">
                <a:solidFill>
                  <a:srgbClr val="FFFFFF"/>
                </a:solidFill>
                <a:latin typeface="League Spartan"/>
                <a:ea typeface="League Spartan"/>
                <a:cs typeface="League Spartan"/>
                <a:sym typeface="League Spartan"/>
              </a:rPr>
              <a:t>HOW IT WORKS</a:t>
            </a:r>
          </a:p>
        </p:txBody>
      </p:sp>
      <p:graphicFrame>
        <p:nvGraphicFramePr>
          <p:cNvPr id="16" name="Content Placeholder 9">
            <a:extLst>
              <a:ext uri="{FF2B5EF4-FFF2-40B4-BE49-F238E27FC236}">
                <a16:creationId xmlns:a16="http://schemas.microsoft.com/office/drawing/2014/main" id="{5BC1A012-CF5E-7158-DAD3-16D6EED7D4E3}"/>
              </a:ext>
            </a:extLst>
          </p:cNvPr>
          <p:cNvGraphicFramePr>
            <a:graphicFrameLocks/>
          </p:cNvGraphicFramePr>
          <p:nvPr>
            <p:extLst>
              <p:ext uri="{D42A27DB-BD31-4B8C-83A1-F6EECF244321}">
                <p14:modId xmlns:p14="http://schemas.microsoft.com/office/powerpoint/2010/main" val="3222484234"/>
              </p:ext>
            </p:extLst>
          </p:nvPr>
        </p:nvGraphicFramePr>
        <p:xfrm>
          <a:off x="2867078" y="1943100"/>
          <a:ext cx="12567703" cy="7089881"/>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7085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8F12F9-D756-3290-3D3F-FBD3EB00402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8DC857B-8F4E-A083-84FF-E2068832E3B4}"/>
              </a:ext>
            </a:extLst>
          </p:cNvPr>
          <p:cNvSpPr/>
          <p:nvPr/>
        </p:nvSpPr>
        <p:spPr>
          <a:xfrm>
            <a:off x="-710" y="-307962"/>
            <a:ext cx="18695095" cy="10493375"/>
          </a:xfrm>
          <a:custGeom>
            <a:avLst/>
            <a:gdLst/>
            <a:ahLst/>
            <a:cxnLst/>
            <a:rect l="l" t="t" r="r" b="b"/>
            <a:pathLst>
              <a:path w="18695095" h="10493375">
                <a:moveTo>
                  <a:pt x="0" y="0"/>
                </a:moveTo>
                <a:lnTo>
                  <a:pt x="18695095" y="0"/>
                </a:lnTo>
                <a:lnTo>
                  <a:pt x="18695095" y="10493375"/>
                </a:lnTo>
                <a:lnTo>
                  <a:pt x="0" y="10493375"/>
                </a:lnTo>
                <a:lnTo>
                  <a:pt x="0" y="0"/>
                </a:lnTo>
                <a:close/>
              </a:path>
            </a:pathLst>
          </a:custGeom>
          <a:blipFill>
            <a:blip r:embed="rId3"/>
            <a:stretch>
              <a:fillRect t="-9278" b="-9495"/>
            </a:stretch>
          </a:blipFill>
        </p:spPr>
        <p:txBody>
          <a:bodyPr/>
          <a:lstStyle/>
          <a:p>
            <a:endParaRPr lang="en-US"/>
          </a:p>
        </p:txBody>
      </p:sp>
      <p:grpSp>
        <p:nvGrpSpPr>
          <p:cNvPr id="3" name="Group 3">
            <a:extLst>
              <a:ext uri="{FF2B5EF4-FFF2-40B4-BE49-F238E27FC236}">
                <a16:creationId xmlns:a16="http://schemas.microsoft.com/office/drawing/2014/main" id="{F425AE33-28C0-6DC6-A4DD-9E69844327E4}"/>
              </a:ext>
            </a:extLst>
          </p:cNvPr>
          <p:cNvGrpSpPr/>
          <p:nvPr/>
        </p:nvGrpSpPr>
        <p:grpSpPr>
          <a:xfrm>
            <a:off x="-3273864" y="962237"/>
            <a:ext cx="9440794" cy="8386252"/>
            <a:chOff x="0" y="0"/>
            <a:chExt cx="15750508" cy="13991167"/>
          </a:xfrm>
        </p:grpSpPr>
        <p:sp>
          <p:nvSpPr>
            <p:cNvPr id="4" name="Freeform 4">
              <a:extLst>
                <a:ext uri="{FF2B5EF4-FFF2-40B4-BE49-F238E27FC236}">
                  <a16:creationId xmlns:a16="http://schemas.microsoft.com/office/drawing/2014/main" id="{FFEAF0FE-79D0-4AEC-0B84-EB7CB1780ACB}"/>
                </a:ext>
              </a:extLst>
            </p:cNvPr>
            <p:cNvSpPr/>
            <p:nvPr/>
          </p:nvSpPr>
          <p:spPr>
            <a:xfrm>
              <a:off x="0" y="0"/>
              <a:ext cx="15750414" cy="13991210"/>
            </a:xfrm>
            <a:custGeom>
              <a:avLst/>
              <a:gdLst/>
              <a:ahLst/>
              <a:cxnLst/>
              <a:rect l="l" t="t" r="r" b="b"/>
              <a:pathLst>
                <a:path w="15750414" h="13991210">
                  <a:moveTo>
                    <a:pt x="7949438" y="0"/>
                  </a:moveTo>
                  <a:lnTo>
                    <a:pt x="7889367" y="0"/>
                  </a:lnTo>
                  <a:lnTo>
                    <a:pt x="7800975" y="0"/>
                  </a:lnTo>
                  <a:lnTo>
                    <a:pt x="0" y="0"/>
                  </a:lnTo>
                  <a:lnTo>
                    <a:pt x="7800975" y="6997319"/>
                  </a:lnTo>
                  <a:lnTo>
                    <a:pt x="0" y="13991210"/>
                  </a:lnTo>
                  <a:lnTo>
                    <a:pt x="7800975" y="13991210"/>
                  </a:lnTo>
                  <a:lnTo>
                    <a:pt x="7889367" y="13991210"/>
                  </a:lnTo>
                  <a:lnTo>
                    <a:pt x="7949438" y="13991210"/>
                  </a:lnTo>
                  <a:lnTo>
                    <a:pt x="15750414" y="6997319"/>
                  </a:lnTo>
                  <a:lnTo>
                    <a:pt x="7949438" y="0"/>
                  </a:lnTo>
                  <a:close/>
                </a:path>
              </a:pathLst>
            </a:custGeom>
            <a:solidFill>
              <a:srgbClr val="65538F"/>
            </a:solidFill>
          </p:spPr>
          <p:txBody>
            <a:bodyPr/>
            <a:lstStyle/>
            <a:p>
              <a:endParaRPr lang="en-US"/>
            </a:p>
          </p:txBody>
        </p:sp>
      </p:grpSp>
      <p:sp>
        <p:nvSpPr>
          <p:cNvPr id="5" name="Freeform 5">
            <a:extLst>
              <a:ext uri="{FF2B5EF4-FFF2-40B4-BE49-F238E27FC236}">
                <a16:creationId xmlns:a16="http://schemas.microsoft.com/office/drawing/2014/main" id="{A14EC161-D16D-4310-41D6-F39F72A9C7E5}"/>
              </a:ext>
            </a:extLst>
          </p:cNvPr>
          <p:cNvSpPr/>
          <p:nvPr/>
        </p:nvSpPr>
        <p:spPr>
          <a:xfrm rot="5400000">
            <a:off x="15329085" y="7146529"/>
            <a:ext cx="4114800" cy="254369"/>
          </a:xfrm>
          <a:custGeom>
            <a:avLst/>
            <a:gdLst/>
            <a:ahLst/>
            <a:cxnLst/>
            <a:rect l="l" t="t" r="r" b="b"/>
            <a:pathLst>
              <a:path w="4114800" h="254369">
                <a:moveTo>
                  <a:pt x="0" y="0"/>
                </a:moveTo>
                <a:lnTo>
                  <a:pt x="4114800" y="0"/>
                </a:lnTo>
                <a:lnTo>
                  <a:pt x="4114800" y="254369"/>
                </a:lnTo>
                <a:lnTo>
                  <a:pt x="0" y="254369"/>
                </a:lnTo>
                <a:lnTo>
                  <a:pt x="0" y="0"/>
                </a:lnTo>
                <a:close/>
              </a:path>
            </a:pathLst>
          </a:custGeom>
          <a:blipFill>
            <a:blip r:embed="rId4"/>
            <a:stretch>
              <a:fillRect b="-1103"/>
            </a:stretch>
          </a:blipFill>
        </p:spPr>
        <p:txBody>
          <a:bodyPr/>
          <a:lstStyle/>
          <a:p>
            <a:endParaRPr lang="en-US"/>
          </a:p>
        </p:txBody>
      </p:sp>
      <p:sp>
        <p:nvSpPr>
          <p:cNvPr id="6" name="Freeform 6">
            <a:extLst>
              <a:ext uri="{FF2B5EF4-FFF2-40B4-BE49-F238E27FC236}">
                <a16:creationId xmlns:a16="http://schemas.microsoft.com/office/drawing/2014/main" id="{D7A11400-A958-0898-BD82-F51A117D983C}"/>
              </a:ext>
            </a:extLst>
          </p:cNvPr>
          <p:cNvSpPr/>
          <p:nvPr/>
        </p:nvSpPr>
        <p:spPr>
          <a:xfrm>
            <a:off x="406385"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7" name="Freeform 7">
            <a:extLst>
              <a:ext uri="{FF2B5EF4-FFF2-40B4-BE49-F238E27FC236}">
                <a16:creationId xmlns:a16="http://schemas.microsoft.com/office/drawing/2014/main" id="{19F87375-B03B-80FD-0A7D-D6E4AD0E58DF}"/>
              </a:ext>
            </a:extLst>
          </p:cNvPr>
          <p:cNvSpPr/>
          <p:nvPr/>
        </p:nvSpPr>
        <p:spPr>
          <a:xfrm>
            <a:off x="1171251"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8" name="Freeform 8">
            <a:extLst>
              <a:ext uri="{FF2B5EF4-FFF2-40B4-BE49-F238E27FC236}">
                <a16:creationId xmlns:a16="http://schemas.microsoft.com/office/drawing/2014/main" id="{C906E1F0-F668-2416-21C6-A100608AF80D}"/>
              </a:ext>
            </a:extLst>
          </p:cNvPr>
          <p:cNvSpPr/>
          <p:nvPr/>
        </p:nvSpPr>
        <p:spPr>
          <a:xfrm>
            <a:off x="1936118"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9" name="Freeform 9">
            <a:extLst>
              <a:ext uri="{FF2B5EF4-FFF2-40B4-BE49-F238E27FC236}">
                <a16:creationId xmlns:a16="http://schemas.microsoft.com/office/drawing/2014/main" id="{361B878D-DAC6-B85A-7367-EC16D145906A}"/>
              </a:ext>
            </a:extLst>
          </p:cNvPr>
          <p:cNvSpPr/>
          <p:nvPr/>
        </p:nvSpPr>
        <p:spPr>
          <a:xfrm rot="-5400000">
            <a:off x="-1477952" y="3380396"/>
            <a:ext cx="5013305" cy="309913"/>
          </a:xfrm>
          <a:custGeom>
            <a:avLst/>
            <a:gdLst/>
            <a:ahLst/>
            <a:cxnLst/>
            <a:rect l="l" t="t" r="r" b="b"/>
            <a:pathLst>
              <a:path w="5013305" h="309913">
                <a:moveTo>
                  <a:pt x="0" y="0"/>
                </a:moveTo>
                <a:lnTo>
                  <a:pt x="5013305" y="0"/>
                </a:lnTo>
                <a:lnTo>
                  <a:pt x="5013305" y="309913"/>
                </a:lnTo>
                <a:lnTo>
                  <a:pt x="0" y="309913"/>
                </a:lnTo>
                <a:lnTo>
                  <a:pt x="0" y="0"/>
                </a:lnTo>
                <a:close/>
              </a:path>
            </a:pathLst>
          </a:custGeom>
          <a:blipFill>
            <a:blip r:embed="rId6"/>
            <a:stretch>
              <a:fillRect b="-732"/>
            </a:stretch>
          </a:blipFill>
        </p:spPr>
        <p:txBody>
          <a:bodyPr/>
          <a:lstStyle/>
          <a:p>
            <a:endParaRPr lang="en-US"/>
          </a:p>
        </p:txBody>
      </p:sp>
      <p:sp>
        <p:nvSpPr>
          <p:cNvPr id="10" name="Freeform 10">
            <a:extLst>
              <a:ext uri="{FF2B5EF4-FFF2-40B4-BE49-F238E27FC236}">
                <a16:creationId xmlns:a16="http://schemas.microsoft.com/office/drawing/2014/main" id="{39465A87-D4F3-CBFA-C7E6-864F527D47F7}"/>
              </a:ext>
            </a:extLst>
          </p:cNvPr>
          <p:cNvSpPr/>
          <p:nvPr/>
        </p:nvSpPr>
        <p:spPr>
          <a:xfrm>
            <a:off x="409668" y="7051297"/>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1" name="Freeform 11">
            <a:extLst>
              <a:ext uri="{FF2B5EF4-FFF2-40B4-BE49-F238E27FC236}">
                <a16:creationId xmlns:a16="http://schemas.microsoft.com/office/drawing/2014/main" id="{7B7500C2-46FC-C2D1-9CE3-F69965D70B57}"/>
              </a:ext>
            </a:extLst>
          </p:cNvPr>
          <p:cNvSpPr/>
          <p:nvPr/>
        </p:nvSpPr>
        <p:spPr>
          <a:xfrm>
            <a:off x="409668" y="7650350"/>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2" name="Freeform 12">
            <a:extLst>
              <a:ext uri="{FF2B5EF4-FFF2-40B4-BE49-F238E27FC236}">
                <a16:creationId xmlns:a16="http://schemas.microsoft.com/office/drawing/2014/main" id="{8CB884A1-1A64-3E01-DFB7-B527E43D06E1}"/>
              </a:ext>
            </a:extLst>
          </p:cNvPr>
          <p:cNvSpPr/>
          <p:nvPr/>
        </p:nvSpPr>
        <p:spPr>
          <a:xfrm>
            <a:off x="409668" y="8275906"/>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4" name="Freeform 14">
            <a:extLst>
              <a:ext uri="{FF2B5EF4-FFF2-40B4-BE49-F238E27FC236}">
                <a16:creationId xmlns:a16="http://schemas.microsoft.com/office/drawing/2014/main" id="{7BA02ABC-FA32-EC30-E01D-135F01566917}"/>
              </a:ext>
            </a:extLst>
          </p:cNvPr>
          <p:cNvSpPr/>
          <p:nvPr/>
        </p:nvSpPr>
        <p:spPr>
          <a:xfrm>
            <a:off x="1446533" y="1799161"/>
            <a:ext cx="872018" cy="837943"/>
          </a:xfrm>
          <a:custGeom>
            <a:avLst/>
            <a:gdLst/>
            <a:ahLst/>
            <a:cxnLst/>
            <a:rect l="l" t="t" r="r" b="b"/>
            <a:pathLst>
              <a:path w="872018" h="837943">
                <a:moveTo>
                  <a:pt x="0" y="0"/>
                </a:moveTo>
                <a:lnTo>
                  <a:pt x="872018" y="0"/>
                </a:lnTo>
                <a:lnTo>
                  <a:pt x="872018" y="837943"/>
                </a:lnTo>
                <a:lnTo>
                  <a:pt x="0" y="837943"/>
                </a:lnTo>
                <a:lnTo>
                  <a:pt x="0" y="0"/>
                </a:lnTo>
                <a:close/>
              </a:path>
            </a:pathLst>
          </a:custGeom>
          <a:blipFill>
            <a:blip r:embed="rId8"/>
            <a:stretch>
              <a:fillRect/>
            </a:stretch>
          </a:blipFill>
        </p:spPr>
        <p:txBody>
          <a:bodyPr/>
          <a:lstStyle/>
          <a:p>
            <a:endParaRPr lang="en-US"/>
          </a:p>
        </p:txBody>
      </p:sp>
      <p:sp>
        <p:nvSpPr>
          <p:cNvPr id="15" name="TextBox 15">
            <a:extLst>
              <a:ext uri="{FF2B5EF4-FFF2-40B4-BE49-F238E27FC236}">
                <a16:creationId xmlns:a16="http://schemas.microsoft.com/office/drawing/2014/main" id="{F96AD776-31AE-0B0F-73CF-841D7648ADCB}"/>
              </a:ext>
            </a:extLst>
          </p:cNvPr>
          <p:cNvSpPr txBox="1"/>
          <p:nvPr/>
        </p:nvSpPr>
        <p:spPr>
          <a:xfrm>
            <a:off x="4578112" y="1358439"/>
            <a:ext cx="13079723" cy="3603359"/>
          </a:xfrm>
          <a:prstGeom prst="rect">
            <a:avLst/>
          </a:prstGeom>
        </p:spPr>
        <p:txBody>
          <a:bodyPr wrap="square" lIns="0" tIns="0" rIns="0" bIns="0" rtlCol="0" anchor="t">
            <a:spAutoFit/>
          </a:bodyPr>
          <a:lstStyle/>
          <a:p>
            <a:pPr algn="ctr">
              <a:lnSpc>
                <a:spcPts val="14342"/>
              </a:lnSpc>
            </a:pPr>
            <a:r>
              <a:rPr lang="en-US" sz="10244" dirty="0">
                <a:solidFill>
                  <a:srgbClr val="FFFFFF"/>
                </a:solidFill>
                <a:latin typeface="League Spartan"/>
                <a:ea typeface="League Spartan"/>
                <a:cs typeface="League Spartan"/>
                <a:sym typeface="League Spartan"/>
              </a:rPr>
              <a:t>PORTFOLIO BREAKDOWN</a:t>
            </a:r>
          </a:p>
        </p:txBody>
      </p:sp>
    </p:spTree>
    <p:extLst>
      <p:ext uri="{BB962C8B-B14F-4D97-AF65-F5344CB8AC3E}">
        <p14:creationId xmlns:p14="http://schemas.microsoft.com/office/powerpoint/2010/main" val="2159835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B16E39-B63B-23A4-3600-A5422A839C3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224049D-3B98-8CBB-8099-CAC859F893D7}"/>
              </a:ext>
            </a:extLst>
          </p:cNvPr>
          <p:cNvSpPr/>
          <p:nvPr/>
        </p:nvSpPr>
        <p:spPr>
          <a:xfrm>
            <a:off x="-710" y="-307962"/>
            <a:ext cx="18695095" cy="10493375"/>
          </a:xfrm>
          <a:custGeom>
            <a:avLst/>
            <a:gdLst/>
            <a:ahLst/>
            <a:cxnLst/>
            <a:rect l="l" t="t" r="r" b="b"/>
            <a:pathLst>
              <a:path w="18695095" h="10493375">
                <a:moveTo>
                  <a:pt x="0" y="0"/>
                </a:moveTo>
                <a:lnTo>
                  <a:pt x="18695095" y="0"/>
                </a:lnTo>
                <a:lnTo>
                  <a:pt x="18695095" y="10493375"/>
                </a:lnTo>
                <a:lnTo>
                  <a:pt x="0" y="10493375"/>
                </a:lnTo>
                <a:lnTo>
                  <a:pt x="0" y="0"/>
                </a:lnTo>
                <a:close/>
              </a:path>
            </a:pathLst>
          </a:custGeom>
          <a:blipFill>
            <a:blip r:embed="rId3"/>
            <a:stretch>
              <a:fillRect t="-9278" b="-9495"/>
            </a:stretch>
          </a:blipFill>
        </p:spPr>
        <p:txBody>
          <a:bodyPr/>
          <a:lstStyle/>
          <a:p>
            <a:endParaRPr lang="en-US"/>
          </a:p>
        </p:txBody>
      </p:sp>
      <p:grpSp>
        <p:nvGrpSpPr>
          <p:cNvPr id="3" name="Group 3">
            <a:extLst>
              <a:ext uri="{FF2B5EF4-FFF2-40B4-BE49-F238E27FC236}">
                <a16:creationId xmlns:a16="http://schemas.microsoft.com/office/drawing/2014/main" id="{B529E86A-CB46-4362-C22B-43715633CB03}"/>
              </a:ext>
            </a:extLst>
          </p:cNvPr>
          <p:cNvGrpSpPr/>
          <p:nvPr/>
        </p:nvGrpSpPr>
        <p:grpSpPr>
          <a:xfrm>
            <a:off x="-3273864" y="962237"/>
            <a:ext cx="9440794" cy="8386252"/>
            <a:chOff x="0" y="0"/>
            <a:chExt cx="15750508" cy="13991167"/>
          </a:xfrm>
        </p:grpSpPr>
        <p:sp>
          <p:nvSpPr>
            <p:cNvPr id="4" name="Freeform 4">
              <a:extLst>
                <a:ext uri="{FF2B5EF4-FFF2-40B4-BE49-F238E27FC236}">
                  <a16:creationId xmlns:a16="http://schemas.microsoft.com/office/drawing/2014/main" id="{DE8C7286-040A-F288-B819-7AEB4ADA2D2D}"/>
                </a:ext>
              </a:extLst>
            </p:cNvPr>
            <p:cNvSpPr/>
            <p:nvPr/>
          </p:nvSpPr>
          <p:spPr>
            <a:xfrm>
              <a:off x="0" y="0"/>
              <a:ext cx="15750414" cy="13991210"/>
            </a:xfrm>
            <a:custGeom>
              <a:avLst/>
              <a:gdLst/>
              <a:ahLst/>
              <a:cxnLst/>
              <a:rect l="l" t="t" r="r" b="b"/>
              <a:pathLst>
                <a:path w="15750414" h="13991210">
                  <a:moveTo>
                    <a:pt x="7949438" y="0"/>
                  </a:moveTo>
                  <a:lnTo>
                    <a:pt x="7889367" y="0"/>
                  </a:lnTo>
                  <a:lnTo>
                    <a:pt x="7800975" y="0"/>
                  </a:lnTo>
                  <a:lnTo>
                    <a:pt x="0" y="0"/>
                  </a:lnTo>
                  <a:lnTo>
                    <a:pt x="7800975" y="6997319"/>
                  </a:lnTo>
                  <a:lnTo>
                    <a:pt x="0" y="13991210"/>
                  </a:lnTo>
                  <a:lnTo>
                    <a:pt x="7800975" y="13991210"/>
                  </a:lnTo>
                  <a:lnTo>
                    <a:pt x="7889367" y="13991210"/>
                  </a:lnTo>
                  <a:lnTo>
                    <a:pt x="7949438" y="13991210"/>
                  </a:lnTo>
                  <a:lnTo>
                    <a:pt x="15750414" y="6997319"/>
                  </a:lnTo>
                  <a:lnTo>
                    <a:pt x="7949438" y="0"/>
                  </a:lnTo>
                  <a:close/>
                </a:path>
              </a:pathLst>
            </a:custGeom>
            <a:solidFill>
              <a:srgbClr val="65538F"/>
            </a:solidFill>
          </p:spPr>
          <p:txBody>
            <a:bodyPr/>
            <a:lstStyle/>
            <a:p>
              <a:endParaRPr lang="en-US"/>
            </a:p>
          </p:txBody>
        </p:sp>
      </p:grpSp>
      <p:sp>
        <p:nvSpPr>
          <p:cNvPr id="5" name="Freeform 5">
            <a:extLst>
              <a:ext uri="{FF2B5EF4-FFF2-40B4-BE49-F238E27FC236}">
                <a16:creationId xmlns:a16="http://schemas.microsoft.com/office/drawing/2014/main" id="{8C4CCE18-153D-614E-EC41-5A115485030F}"/>
              </a:ext>
            </a:extLst>
          </p:cNvPr>
          <p:cNvSpPr/>
          <p:nvPr/>
        </p:nvSpPr>
        <p:spPr>
          <a:xfrm rot="5400000">
            <a:off x="15329085" y="7146529"/>
            <a:ext cx="4114800" cy="254369"/>
          </a:xfrm>
          <a:custGeom>
            <a:avLst/>
            <a:gdLst/>
            <a:ahLst/>
            <a:cxnLst/>
            <a:rect l="l" t="t" r="r" b="b"/>
            <a:pathLst>
              <a:path w="4114800" h="254369">
                <a:moveTo>
                  <a:pt x="0" y="0"/>
                </a:moveTo>
                <a:lnTo>
                  <a:pt x="4114800" y="0"/>
                </a:lnTo>
                <a:lnTo>
                  <a:pt x="4114800" y="254369"/>
                </a:lnTo>
                <a:lnTo>
                  <a:pt x="0" y="254369"/>
                </a:lnTo>
                <a:lnTo>
                  <a:pt x="0" y="0"/>
                </a:lnTo>
                <a:close/>
              </a:path>
            </a:pathLst>
          </a:custGeom>
          <a:blipFill>
            <a:blip r:embed="rId4"/>
            <a:stretch>
              <a:fillRect b="-1103"/>
            </a:stretch>
          </a:blipFill>
        </p:spPr>
        <p:txBody>
          <a:bodyPr/>
          <a:lstStyle/>
          <a:p>
            <a:endParaRPr lang="en-US"/>
          </a:p>
        </p:txBody>
      </p:sp>
      <p:sp>
        <p:nvSpPr>
          <p:cNvPr id="6" name="Freeform 6">
            <a:extLst>
              <a:ext uri="{FF2B5EF4-FFF2-40B4-BE49-F238E27FC236}">
                <a16:creationId xmlns:a16="http://schemas.microsoft.com/office/drawing/2014/main" id="{1C8D751A-1DFF-CFDF-3B32-1CDC55F1D4F0}"/>
              </a:ext>
            </a:extLst>
          </p:cNvPr>
          <p:cNvSpPr/>
          <p:nvPr/>
        </p:nvSpPr>
        <p:spPr>
          <a:xfrm>
            <a:off x="406385"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7" name="Freeform 7">
            <a:extLst>
              <a:ext uri="{FF2B5EF4-FFF2-40B4-BE49-F238E27FC236}">
                <a16:creationId xmlns:a16="http://schemas.microsoft.com/office/drawing/2014/main" id="{CA5C566A-630A-205C-BD54-DA545E114567}"/>
              </a:ext>
            </a:extLst>
          </p:cNvPr>
          <p:cNvSpPr/>
          <p:nvPr/>
        </p:nvSpPr>
        <p:spPr>
          <a:xfrm>
            <a:off x="1171251"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8" name="Freeform 8">
            <a:extLst>
              <a:ext uri="{FF2B5EF4-FFF2-40B4-BE49-F238E27FC236}">
                <a16:creationId xmlns:a16="http://schemas.microsoft.com/office/drawing/2014/main" id="{3C638B27-C75E-9F12-4D57-1E92BB2C9C8F}"/>
              </a:ext>
            </a:extLst>
          </p:cNvPr>
          <p:cNvSpPr/>
          <p:nvPr/>
        </p:nvSpPr>
        <p:spPr>
          <a:xfrm>
            <a:off x="1936118"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9" name="Freeform 9">
            <a:extLst>
              <a:ext uri="{FF2B5EF4-FFF2-40B4-BE49-F238E27FC236}">
                <a16:creationId xmlns:a16="http://schemas.microsoft.com/office/drawing/2014/main" id="{45609B4A-5D1A-5A21-6254-4461BFD2A711}"/>
              </a:ext>
            </a:extLst>
          </p:cNvPr>
          <p:cNvSpPr/>
          <p:nvPr/>
        </p:nvSpPr>
        <p:spPr>
          <a:xfrm rot="-5400000">
            <a:off x="-1477952" y="3380396"/>
            <a:ext cx="5013305" cy="309913"/>
          </a:xfrm>
          <a:custGeom>
            <a:avLst/>
            <a:gdLst/>
            <a:ahLst/>
            <a:cxnLst/>
            <a:rect l="l" t="t" r="r" b="b"/>
            <a:pathLst>
              <a:path w="5013305" h="309913">
                <a:moveTo>
                  <a:pt x="0" y="0"/>
                </a:moveTo>
                <a:lnTo>
                  <a:pt x="5013305" y="0"/>
                </a:lnTo>
                <a:lnTo>
                  <a:pt x="5013305" y="309913"/>
                </a:lnTo>
                <a:lnTo>
                  <a:pt x="0" y="309913"/>
                </a:lnTo>
                <a:lnTo>
                  <a:pt x="0" y="0"/>
                </a:lnTo>
                <a:close/>
              </a:path>
            </a:pathLst>
          </a:custGeom>
          <a:blipFill>
            <a:blip r:embed="rId6"/>
            <a:stretch>
              <a:fillRect b="-732"/>
            </a:stretch>
          </a:blipFill>
        </p:spPr>
        <p:txBody>
          <a:bodyPr/>
          <a:lstStyle/>
          <a:p>
            <a:endParaRPr lang="en-US"/>
          </a:p>
        </p:txBody>
      </p:sp>
      <p:sp>
        <p:nvSpPr>
          <p:cNvPr id="10" name="Freeform 10">
            <a:extLst>
              <a:ext uri="{FF2B5EF4-FFF2-40B4-BE49-F238E27FC236}">
                <a16:creationId xmlns:a16="http://schemas.microsoft.com/office/drawing/2014/main" id="{A30D9757-ACDB-0F9A-CCFF-3CD42AD85C3E}"/>
              </a:ext>
            </a:extLst>
          </p:cNvPr>
          <p:cNvSpPr/>
          <p:nvPr/>
        </p:nvSpPr>
        <p:spPr>
          <a:xfrm>
            <a:off x="409668" y="7051297"/>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1" name="Freeform 11">
            <a:extLst>
              <a:ext uri="{FF2B5EF4-FFF2-40B4-BE49-F238E27FC236}">
                <a16:creationId xmlns:a16="http://schemas.microsoft.com/office/drawing/2014/main" id="{A6EFB450-3E22-8337-98BA-E833CE0CDACB}"/>
              </a:ext>
            </a:extLst>
          </p:cNvPr>
          <p:cNvSpPr/>
          <p:nvPr/>
        </p:nvSpPr>
        <p:spPr>
          <a:xfrm>
            <a:off x="409668" y="7650350"/>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2" name="Freeform 12">
            <a:extLst>
              <a:ext uri="{FF2B5EF4-FFF2-40B4-BE49-F238E27FC236}">
                <a16:creationId xmlns:a16="http://schemas.microsoft.com/office/drawing/2014/main" id="{8ECBFDC6-949A-D63F-8023-E1AA11535930}"/>
              </a:ext>
            </a:extLst>
          </p:cNvPr>
          <p:cNvSpPr/>
          <p:nvPr/>
        </p:nvSpPr>
        <p:spPr>
          <a:xfrm>
            <a:off x="409668" y="8275906"/>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4" name="Freeform 14">
            <a:extLst>
              <a:ext uri="{FF2B5EF4-FFF2-40B4-BE49-F238E27FC236}">
                <a16:creationId xmlns:a16="http://schemas.microsoft.com/office/drawing/2014/main" id="{B3592416-3E19-80D1-67CA-1406EBDFA107}"/>
              </a:ext>
            </a:extLst>
          </p:cNvPr>
          <p:cNvSpPr/>
          <p:nvPr/>
        </p:nvSpPr>
        <p:spPr>
          <a:xfrm>
            <a:off x="1446533" y="1799161"/>
            <a:ext cx="872018" cy="837943"/>
          </a:xfrm>
          <a:custGeom>
            <a:avLst/>
            <a:gdLst/>
            <a:ahLst/>
            <a:cxnLst/>
            <a:rect l="l" t="t" r="r" b="b"/>
            <a:pathLst>
              <a:path w="872018" h="837943">
                <a:moveTo>
                  <a:pt x="0" y="0"/>
                </a:moveTo>
                <a:lnTo>
                  <a:pt x="872018" y="0"/>
                </a:lnTo>
                <a:lnTo>
                  <a:pt x="872018" y="837943"/>
                </a:lnTo>
                <a:lnTo>
                  <a:pt x="0" y="837943"/>
                </a:lnTo>
                <a:lnTo>
                  <a:pt x="0" y="0"/>
                </a:lnTo>
                <a:close/>
              </a:path>
            </a:pathLst>
          </a:custGeom>
          <a:blipFill>
            <a:blip r:embed="rId8"/>
            <a:stretch>
              <a:fillRect/>
            </a:stretch>
          </a:blipFill>
        </p:spPr>
        <p:txBody>
          <a:bodyPr/>
          <a:lstStyle/>
          <a:p>
            <a:endParaRPr lang="en-US"/>
          </a:p>
        </p:txBody>
      </p:sp>
      <p:sp>
        <p:nvSpPr>
          <p:cNvPr id="15" name="TextBox 15">
            <a:extLst>
              <a:ext uri="{FF2B5EF4-FFF2-40B4-BE49-F238E27FC236}">
                <a16:creationId xmlns:a16="http://schemas.microsoft.com/office/drawing/2014/main" id="{4453FB1A-13F9-0507-DC9E-9ECA4D0DDF1E}"/>
              </a:ext>
            </a:extLst>
          </p:cNvPr>
          <p:cNvSpPr txBox="1"/>
          <p:nvPr/>
        </p:nvSpPr>
        <p:spPr>
          <a:xfrm>
            <a:off x="1295554" y="20379"/>
            <a:ext cx="15963746" cy="3601627"/>
          </a:xfrm>
          <a:prstGeom prst="rect">
            <a:avLst/>
          </a:prstGeom>
        </p:spPr>
        <p:txBody>
          <a:bodyPr wrap="square" lIns="0" tIns="0" rIns="0" bIns="0" rtlCol="0" anchor="t">
            <a:spAutoFit/>
          </a:bodyPr>
          <a:lstStyle/>
          <a:p>
            <a:pPr algn="ctr">
              <a:lnSpc>
                <a:spcPts val="14342"/>
              </a:lnSpc>
            </a:pPr>
            <a:r>
              <a:rPr lang="en-US" sz="10200" dirty="0">
                <a:solidFill>
                  <a:srgbClr val="FFFFFF"/>
                </a:solidFill>
                <a:latin typeface="League Spartan"/>
                <a:ea typeface="League Spartan"/>
                <a:cs typeface="League Spartan"/>
                <a:sym typeface="League Spartan"/>
              </a:rPr>
              <a:t>COST &amp; FEE STRUCTURE</a:t>
            </a:r>
          </a:p>
        </p:txBody>
      </p:sp>
      <p:graphicFrame>
        <p:nvGraphicFramePr>
          <p:cNvPr id="16" name="Content Placeholder 9">
            <a:extLst>
              <a:ext uri="{FF2B5EF4-FFF2-40B4-BE49-F238E27FC236}">
                <a16:creationId xmlns:a16="http://schemas.microsoft.com/office/drawing/2014/main" id="{6E9FCD5B-5550-97AD-4EB8-5387870ECE95}"/>
              </a:ext>
            </a:extLst>
          </p:cNvPr>
          <p:cNvGraphicFramePr>
            <a:graphicFrameLocks/>
          </p:cNvGraphicFramePr>
          <p:nvPr>
            <p:extLst>
              <p:ext uri="{D42A27DB-BD31-4B8C-83A1-F6EECF244321}">
                <p14:modId xmlns:p14="http://schemas.microsoft.com/office/powerpoint/2010/main" val="445012785"/>
              </p:ext>
            </p:extLst>
          </p:nvPr>
        </p:nvGraphicFramePr>
        <p:xfrm>
          <a:off x="3739097" y="3498622"/>
          <a:ext cx="10809634" cy="597327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58061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0ECFD-B3FB-F347-D818-F398FF2A65E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7B255B00-D011-D7B6-487E-34C5D8E8A477}"/>
              </a:ext>
            </a:extLst>
          </p:cNvPr>
          <p:cNvSpPr/>
          <p:nvPr/>
        </p:nvSpPr>
        <p:spPr>
          <a:xfrm>
            <a:off x="-710" y="-307962"/>
            <a:ext cx="18695095" cy="10493375"/>
          </a:xfrm>
          <a:custGeom>
            <a:avLst/>
            <a:gdLst/>
            <a:ahLst/>
            <a:cxnLst/>
            <a:rect l="l" t="t" r="r" b="b"/>
            <a:pathLst>
              <a:path w="18695095" h="10493375">
                <a:moveTo>
                  <a:pt x="0" y="0"/>
                </a:moveTo>
                <a:lnTo>
                  <a:pt x="18695095" y="0"/>
                </a:lnTo>
                <a:lnTo>
                  <a:pt x="18695095" y="10493375"/>
                </a:lnTo>
                <a:lnTo>
                  <a:pt x="0" y="10493375"/>
                </a:lnTo>
                <a:lnTo>
                  <a:pt x="0" y="0"/>
                </a:lnTo>
                <a:close/>
              </a:path>
            </a:pathLst>
          </a:custGeom>
          <a:blipFill>
            <a:blip r:embed="rId3"/>
            <a:stretch>
              <a:fillRect t="-9278" b="-9495"/>
            </a:stretch>
          </a:blipFill>
        </p:spPr>
        <p:txBody>
          <a:bodyPr/>
          <a:lstStyle/>
          <a:p>
            <a:endParaRPr lang="en-US"/>
          </a:p>
        </p:txBody>
      </p:sp>
      <p:grpSp>
        <p:nvGrpSpPr>
          <p:cNvPr id="3" name="Group 3">
            <a:extLst>
              <a:ext uri="{FF2B5EF4-FFF2-40B4-BE49-F238E27FC236}">
                <a16:creationId xmlns:a16="http://schemas.microsoft.com/office/drawing/2014/main" id="{65C2404C-FB39-16D9-3762-D01CD7946113}"/>
              </a:ext>
            </a:extLst>
          </p:cNvPr>
          <p:cNvGrpSpPr/>
          <p:nvPr/>
        </p:nvGrpSpPr>
        <p:grpSpPr>
          <a:xfrm>
            <a:off x="-3273864" y="962237"/>
            <a:ext cx="9440794" cy="8386252"/>
            <a:chOff x="0" y="0"/>
            <a:chExt cx="15750508" cy="13991167"/>
          </a:xfrm>
        </p:grpSpPr>
        <p:sp>
          <p:nvSpPr>
            <p:cNvPr id="4" name="Freeform 4">
              <a:extLst>
                <a:ext uri="{FF2B5EF4-FFF2-40B4-BE49-F238E27FC236}">
                  <a16:creationId xmlns:a16="http://schemas.microsoft.com/office/drawing/2014/main" id="{51525391-740F-177D-E2AA-82DF80801E8A}"/>
                </a:ext>
              </a:extLst>
            </p:cNvPr>
            <p:cNvSpPr/>
            <p:nvPr/>
          </p:nvSpPr>
          <p:spPr>
            <a:xfrm>
              <a:off x="0" y="0"/>
              <a:ext cx="15750414" cy="13991210"/>
            </a:xfrm>
            <a:custGeom>
              <a:avLst/>
              <a:gdLst/>
              <a:ahLst/>
              <a:cxnLst/>
              <a:rect l="l" t="t" r="r" b="b"/>
              <a:pathLst>
                <a:path w="15750414" h="13991210">
                  <a:moveTo>
                    <a:pt x="7949438" y="0"/>
                  </a:moveTo>
                  <a:lnTo>
                    <a:pt x="7889367" y="0"/>
                  </a:lnTo>
                  <a:lnTo>
                    <a:pt x="7800975" y="0"/>
                  </a:lnTo>
                  <a:lnTo>
                    <a:pt x="0" y="0"/>
                  </a:lnTo>
                  <a:lnTo>
                    <a:pt x="7800975" y="6997319"/>
                  </a:lnTo>
                  <a:lnTo>
                    <a:pt x="0" y="13991210"/>
                  </a:lnTo>
                  <a:lnTo>
                    <a:pt x="7800975" y="13991210"/>
                  </a:lnTo>
                  <a:lnTo>
                    <a:pt x="7889367" y="13991210"/>
                  </a:lnTo>
                  <a:lnTo>
                    <a:pt x="7949438" y="13991210"/>
                  </a:lnTo>
                  <a:lnTo>
                    <a:pt x="15750414" y="6997319"/>
                  </a:lnTo>
                  <a:lnTo>
                    <a:pt x="7949438" y="0"/>
                  </a:lnTo>
                  <a:close/>
                </a:path>
              </a:pathLst>
            </a:custGeom>
            <a:solidFill>
              <a:srgbClr val="65538F"/>
            </a:solidFill>
          </p:spPr>
          <p:txBody>
            <a:bodyPr/>
            <a:lstStyle/>
            <a:p>
              <a:endParaRPr lang="en-US"/>
            </a:p>
          </p:txBody>
        </p:sp>
      </p:grpSp>
      <p:sp>
        <p:nvSpPr>
          <p:cNvPr id="5" name="Freeform 5">
            <a:extLst>
              <a:ext uri="{FF2B5EF4-FFF2-40B4-BE49-F238E27FC236}">
                <a16:creationId xmlns:a16="http://schemas.microsoft.com/office/drawing/2014/main" id="{EFF33DF5-24DC-8BC5-A6C7-348BD0EEBD8C}"/>
              </a:ext>
            </a:extLst>
          </p:cNvPr>
          <p:cNvSpPr/>
          <p:nvPr/>
        </p:nvSpPr>
        <p:spPr>
          <a:xfrm rot="5400000">
            <a:off x="15329085" y="7146529"/>
            <a:ext cx="4114800" cy="254369"/>
          </a:xfrm>
          <a:custGeom>
            <a:avLst/>
            <a:gdLst/>
            <a:ahLst/>
            <a:cxnLst/>
            <a:rect l="l" t="t" r="r" b="b"/>
            <a:pathLst>
              <a:path w="4114800" h="254369">
                <a:moveTo>
                  <a:pt x="0" y="0"/>
                </a:moveTo>
                <a:lnTo>
                  <a:pt x="4114800" y="0"/>
                </a:lnTo>
                <a:lnTo>
                  <a:pt x="4114800" y="254369"/>
                </a:lnTo>
                <a:lnTo>
                  <a:pt x="0" y="254369"/>
                </a:lnTo>
                <a:lnTo>
                  <a:pt x="0" y="0"/>
                </a:lnTo>
                <a:close/>
              </a:path>
            </a:pathLst>
          </a:custGeom>
          <a:blipFill>
            <a:blip r:embed="rId4"/>
            <a:stretch>
              <a:fillRect b="-1103"/>
            </a:stretch>
          </a:blipFill>
        </p:spPr>
        <p:txBody>
          <a:bodyPr/>
          <a:lstStyle/>
          <a:p>
            <a:endParaRPr lang="en-US"/>
          </a:p>
        </p:txBody>
      </p:sp>
      <p:sp>
        <p:nvSpPr>
          <p:cNvPr id="6" name="Freeform 6">
            <a:extLst>
              <a:ext uri="{FF2B5EF4-FFF2-40B4-BE49-F238E27FC236}">
                <a16:creationId xmlns:a16="http://schemas.microsoft.com/office/drawing/2014/main" id="{4776D3EE-4381-A36C-C364-A7650B24753C}"/>
              </a:ext>
            </a:extLst>
          </p:cNvPr>
          <p:cNvSpPr/>
          <p:nvPr/>
        </p:nvSpPr>
        <p:spPr>
          <a:xfrm>
            <a:off x="406385"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7" name="Freeform 7">
            <a:extLst>
              <a:ext uri="{FF2B5EF4-FFF2-40B4-BE49-F238E27FC236}">
                <a16:creationId xmlns:a16="http://schemas.microsoft.com/office/drawing/2014/main" id="{58E8C21B-3BFF-DD27-CFAE-F1C9266DD5C8}"/>
              </a:ext>
            </a:extLst>
          </p:cNvPr>
          <p:cNvSpPr/>
          <p:nvPr/>
        </p:nvSpPr>
        <p:spPr>
          <a:xfrm>
            <a:off x="1171251"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8" name="Freeform 8">
            <a:extLst>
              <a:ext uri="{FF2B5EF4-FFF2-40B4-BE49-F238E27FC236}">
                <a16:creationId xmlns:a16="http://schemas.microsoft.com/office/drawing/2014/main" id="{991390A8-2F08-0AAB-2BBB-9BCEE473C149}"/>
              </a:ext>
            </a:extLst>
          </p:cNvPr>
          <p:cNvSpPr/>
          <p:nvPr/>
        </p:nvSpPr>
        <p:spPr>
          <a:xfrm>
            <a:off x="1936118"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9" name="Freeform 9">
            <a:extLst>
              <a:ext uri="{FF2B5EF4-FFF2-40B4-BE49-F238E27FC236}">
                <a16:creationId xmlns:a16="http://schemas.microsoft.com/office/drawing/2014/main" id="{E1705DFE-2BCF-06B5-5E10-CAAF13AA2657}"/>
              </a:ext>
            </a:extLst>
          </p:cNvPr>
          <p:cNvSpPr/>
          <p:nvPr/>
        </p:nvSpPr>
        <p:spPr>
          <a:xfrm rot="-5400000">
            <a:off x="-1477952" y="3380396"/>
            <a:ext cx="5013305" cy="309913"/>
          </a:xfrm>
          <a:custGeom>
            <a:avLst/>
            <a:gdLst/>
            <a:ahLst/>
            <a:cxnLst/>
            <a:rect l="l" t="t" r="r" b="b"/>
            <a:pathLst>
              <a:path w="5013305" h="309913">
                <a:moveTo>
                  <a:pt x="0" y="0"/>
                </a:moveTo>
                <a:lnTo>
                  <a:pt x="5013305" y="0"/>
                </a:lnTo>
                <a:lnTo>
                  <a:pt x="5013305" y="309913"/>
                </a:lnTo>
                <a:lnTo>
                  <a:pt x="0" y="309913"/>
                </a:lnTo>
                <a:lnTo>
                  <a:pt x="0" y="0"/>
                </a:lnTo>
                <a:close/>
              </a:path>
            </a:pathLst>
          </a:custGeom>
          <a:blipFill>
            <a:blip r:embed="rId6"/>
            <a:stretch>
              <a:fillRect b="-732"/>
            </a:stretch>
          </a:blipFill>
        </p:spPr>
        <p:txBody>
          <a:bodyPr/>
          <a:lstStyle/>
          <a:p>
            <a:endParaRPr lang="en-US"/>
          </a:p>
        </p:txBody>
      </p:sp>
      <p:sp>
        <p:nvSpPr>
          <p:cNvPr id="10" name="Freeform 10">
            <a:extLst>
              <a:ext uri="{FF2B5EF4-FFF2-40B4-BE49-F238E27FC236}">
                <a16:creationId xmlns:a16="http://schemas.microsoft.com/office/drawing/2014/main" id="{EE6CA38C-E4D4-06C8-6EFF-1C6CE6511EDA}"/>
              </a:ext>
            </a:extLst>
          </p:cNvPr>
          <p:cNvSpPr/>
          <p:nvPr/>
        </p:nvSpPr>
        <p:spPr>
          <a:xfrm>
            <a:off x="409668" y="7051297"/>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1" name="Freeform 11">
            <a:extLst>
              <a:ext uri="{FF2B5EF4-FFF2-40B4-BE49-F238E27FC236}">
                <a16:creationId xmlns:a16="http://schemas.microsoft.com/office/drawing/2014/main" id="{094D2C08-D28C-4AB9-7229-54AB62FB8C5B}"/>
              </a:ext>
            </a:extLst>
          </p:cNvPr>
          <p:cNvSpPr/>
          <p:nvPr/>
        </p:nvSpPr>
        <p:spPr>
          <a:xfrm>
            <a:off x="409668" y="7650350"/>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2" name="Freeform 12">
            <a:extLst>
              <a:ext uri="{FF2B5EF4-FFF2-40B4-BE49-F238E27FC236}">
                <a16:creationId xmlns:a16="http://schemas.microsoft.com/office/drawing/2014/main" id="{8FE86301-162C-7A1C-B217-17A46338EA78}"/>
              </a:ext>
            </a:extLst>
          </p:cNvPr>
          <p:cNvSpPr/>
          <p:nvPr/>
        </p:nvSpPr>
        <p:spPr>
          <a:xfrm>
            <a:off x="409668" y="8275906"/>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4" name="Freeform 14">
            <a:extLst>
              <a:ext uri="{FF2B5EF4-FFF2-40B4-BE49-F238E27FC236}">
                <a16:creationId xmlns:a16="http://schemas.microsoft.com/office/drawing/2014/main" id="{F00BBA57-4F49-B9B3-FF79-1A41560524C2}"/>
              </a:ext>
            </a:extLst>
          </p:cNvPr>
          <p:cNvSpPr/>
          <p:nvPr/>
        </p:nvSpPr>
        <p:spPr>
          <a:xfrm>
            <a:off x="1446533" y="1799161"/>
            <a:ext cx="872018" cy="837943"/>
          </a:xfrm>
          <a:custGeom>
            <a:avLst/>
            <a:gdLst/>
            <a:ahLst/>
            <a:cxnLst/>
            <a:rect l="l" t="t" r="r" b="b"/>
            <a:pathLst>
              <a:path w="872018" h="837943">
                <a:moveTo>
                  <a:pt x="0" y="0"/>
                </a:moveTo>
                <a:lnTo>
                  <a:pt x="872018" y="0"/>
                </a:lnTo>
                <a:lnTo>
                  <a:pt x="872018" y="837943"/>
                </a:lnTo>
                <a:lnTo>
                  <a:pt x="0" y="837943"/>
                </a:lnTo>
                <a:lnTo>
                  <a:pt x="0" y="0"/>
                </a:lnTo>
                <a:close/>
              </a:path>
            </a:pathLst>
          </a:custGeom>
          <a:blipFill>
            <a:blip r:embed="rId8"/>
            <a:stretch>
              <a:fillRect/>
            </a:stretch>
          </a:blipFill>
        </p:spPr>
        <p:txBody>
          <a:bodyPr/>
          <a:lstStyle/>
          <a:p>
            <a:endParaRPr lang="en-US"/>
          </a:p>
        </p:txBody>
      </p:sp>
      <p:sp>
        <p:nvSpPr>
          <p:cNvPr id="15" name="TextBox 15">
            <a:extLst>
              <a:ext uri="{FF2B5EF4-FFF2-40B4-BE49-F238E27FC236}">
                <a16:creationId xmlns:a16="http://schemas.microsoft.com/office/drawing/2014/main" id="{A97FF6ED-E18B-9470-1711-A276F8BDCBE6}"/>
              </a:ext>
            </a:extLst>
          </p:cNvPr>
          <p:cNvSpPr txBox="1"/>
          <p:nvPr/>
        </p:nvSpPr>
        <p:spPr>
          <a:xfrm>
            <a:off x="4578112" y="1358439"/>
            <a:ext cx="13079723" cy="1769523"/>
          </a:xfrm>
          <a:prstGeom prst="rect">
            <a:avLst/>
          </a:prstGeom>
        </p:spPr>
        <p:txBody>
          <a:bodyPr wrap="square" lIns="0" tIns="0" rIns="0" bIns="0" rtlCol="0" anchor="t">
            <a:spAutoFit/>
          </a:bodyPr>
          <a:lstStyle/>
          <a:p>
            <a:pPr algn="ctr">
              <a:lnSpc>
                <a:spcPts val="14342"/>
              </a:lnSpc>
            </a:pPr>
            <a:r>
              <a:rPr lang="en-US" sz="10244" dirty="0">
                <a:solidFill>
                  <a:srgbClr val="FFFFFF"/>
                </a:solidFill>
                <a:latin typeface="League Spartan"/>
                <a:ea typeface="League Spartan"/>
                <a:cs typeface="League Spartan"/>
                <a:sym typeface="League Spartan"/>
              </a:rPr>
              <a:t>Q &amp; A</a:t>
            </a:r>
          </a:p>
        </p:txBody>
      </p:sp>
    </p:spTree>
    <p:extLst>
      <p:ext uri="{BB962C8B-B14F-4D97-AF65-F5344CB8AC3E}">
        <p14:creationId xmlns:p14="http://schemas.microsoft.com/office/powerpoint/2010/main" val="127239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902DB5-3653-4363-EBD9-FA51B07AF9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7EB2706-3AA2-3F3F-21BC-78BD8BB69A9D}"/>
              </a:ext>
            </a:extLst>
          </p:cNvPr>
          <p:cNvSpPr/>
          <p:nvPr/>
        </p:nvSpPr>
        <p:spPr>
          <a:xfrm>
            <a:off x="-710" y="-307962"/>
            <a:ext cx="18695095" cy="10493375"/>
          </a:xfrm>
          <a:custGeom>
            <a:avLst/>
            <a:gdLst/>
            <a:ahLst/>
            <a:cxnLst/>
            <a:rect l="l" t="t" r="r" b="b"/>
            <a:pathLst>
              <a:path w="18695095" h="10493375">
                <a:moveTo>
                  <a:pt x="0" y="0"/>
                </a:moveTo>
                <a:lnTo>
                  <a:pt x="18695095" y="0"/>
                </a:lnTo>
                <a:lnTo>
                  <a:pt x="18695095" y="10493375"/>
                </a:lnTo>
                <a:lnTo>
                  <a:pt x="0" y="10493375"/>
                </a:lnTo>
                <a:lnTo>
                  <a:pt x="0" y="0"/>
                </a:lnTo>
                <a:close/>
              </a:path>
            </a:pathLst>
          </a:custGeom>
          <a:blipFill>
            <a:blip r:embed="rId3"/>
            <a:stretch>
              <a:fillRect t="-9278" b="-9495"/>
            </a:stretch>
          </a:blipFill>
        </p:spPr>
        <p:txBody>
          <a:bodyPr/>
          <a:lstStyle/>
          <a:p>
            <a:endParaRPr lang="en-US"/>
          </a:p>
        </p:txBody>
      </p:sp>
      <p:grpSp>
        <p:nvGrpSpPr>
          <p:cNvPr id="3" name="Group 3">
            <a:extLst>
              <a:ext uri="{FF2B5EF4-FFF2-40B4-BE49-F238E27FC236}">
                <a16:creationId xmlns:a16="http://schemas.microsoft.com/office/drawing/2014/main" id="{D0BD95A2-D611-5346-DF61-B576E3148BC1}"/>
              </a:ext>
            </a:extLst>
          </p:cNvPr>
          <p:cNvGrpSpPr/>
          <p:nvPr/>
        </p:nvGrpSpPr>
        <p:grpSpPr>
          <a:xfrm>
            <a:off x="-3273864" y="962237"/>
            <a:ext cx="9440794" cy="8386252"/>
            <a:chOff x="0" y="0"/>
            <a:chExt cx="15750508" cy="13991167"/>
          </a:xfrm>
        </p:grpSpPr>
        <p:sp>
          <p:nvSpPr>
            <p:cNvPr id="4" name="Freeform 4">
              <a:extLst>
                <a:ext uri="{FF2B5EF4-FFF2-40B4-BE49-F238E27FC236}">
                  <a16:creationId xmlns:a16="http://schemas.microsoft.com/office/drawing/2014/main" id="{2FF8132F-0FD0-DE82-847A-CD0D17358DFF}"/>
                </a:ext>
              </a:extLst>
            </p:cNvPr>
            <p:cNvSpPr/>
            <p:nvPr/>
          </p:nvSpPr>
          <p:spPr>
            <a:xfrm>
              <a:off x="0" y="0"/>
              <a:ext cx="15750414" cy="13991210"/>
            </a:xfrm>
            <a:custGeom>
              <a:avLst/>
              <a:gdLst/>
              <a:ahLst/>
              <a:cxnLst/>
              <a:rect l="l" t="t" r="r" b="b"/>
              <a:pathLst>
                <a:path w="15750414" h="13991210">
                  <a:moveTo>
                    <a:pt x="7949438" y="0"/>
                  </a:moveTo>
                  <a:lnTo>
                    <a:pt x="7889367" y="0"/>
                  </a:lnTo>
                  <a:lnTo>
                    <a:pt x="7800975" y="0"/>
                  </a:lnTo>
                  <a:lnTo>
                    <a:pt x="0" y="0"/>
                  </a:lnTo>
                  <a:lnTo>
                    <a:pt x="7800975" y="6997319"/>
                  </a:lnTo>
                  <a:lnTo>
                    <a:pt x="0" y="13991210"/>
                  </a:lnTo>
                  <a:lnTo>
                    <a:pt x="7800975" y="13991210"/>
                  </a:lnTo>
                  <a:lnTo>
                    <a:pt x="7889367" y="13991210"/>
                  </a:lnTo>
                  <a:lnTo>
                    <a:pt x="7949438" y="13991210"/>
                  </a:lnTo>
                  <a:lnTo>
                    <a:pt x="15750414" y="6997319"/>
                  </a:lnTo>
                  <a:lnTo>
                    <a:pt x="7949438" y="0"/>
                  </a:lnTo>
                  <a:close/>
                </a:path>
              </a:pathLst>
            </a:custGeom>
            <a:solidFill>
              <a:srgbClr val="65538F"/>
            </a:solidFill>
          </p:spPr>
          <p:txBody>
            <a:bodyPr/>
            <a:lstStyle/>
            <a:p>
              <a:endParaRPr lang="en-US"/>
            </a:p>
          </p:txBody>
        </p:sp>
      </p:grpSp>
      <p:sp>
        <p:nvSpPr>
          <p:cNvPr id="5" name="Freeform 5">
            <a:extLst>
              <a:ext uri="{FF2B5EF4-FFF2-40B4-BE49-F238E27FC236}">
                <a16:creationId xmlns:a16="http://schemas.microsoft.com/office/drawing/2014/main" id="{24864384-FC1D-6E28-ED19-BD1A64183BBD}"/>
              </a:ext>
            </a:extLst>
          </p:cNvPr>
          <p:cNvSpPr/>
          <p:nvPr/>
        </p:nvSpPr>
        <p:spPr>
          <a:xfrm rot="5400000">
            <a:off x="15329085" y="7146529"/>
            <a:ext cx="4114800" cy="254369"/>
          </a:xfrm>
          <a:custGeom>
            <a:avLst/>
            <a:gdLst/>
            <a:ahLst/>
            <a:cxnLst/>
            <a:rect l="l" t="t" r="r" b="b"/>
            <a:pathLst>
              <a:path w="4114800" h="254369">
                <a:moveTo>
                  <a:pt x="0" y="0"/>
                </a:moveTo>
                <a:lnTo>
                  <a:pt x="4114800" y="0"/>
                </a:lnTo>
                <a:lnTo>
                  <a:pt x="4114800" y="254369"/>
                </a:lnTo>
                <a:lnTo>
                  <a:pt x="0" y="254369"/>
                </a:lnTo>
                <a:lnTo>
                  <a:pt x="0" y="0"/>
                </a:lnTo>
                <a:close/>
              </a:path>
            </a:pathLst>
          </a:custGeom>
          <a:blipFill>
            <a:blip r:embed="rId4"/>
            <a:stretch>
              <a:fillRect b="-1103"/>
            </a:stretch>
          </a:blipFill>
        </p:spPr>
        <p:txBody>
          <a:bodyPr/>
          <a:lstStyle/>
          <a:p>
            <a:endParaRPr lang="en-US"/>
          </a:p>
        </p:txBody>
      </p:sp>
      <p:sp>
        <p:nvSpPr>
          <p:cNvPr id="6" name="Freeform 6">
            <a:extLst>
              <a:ext uri="{FF2B5EF4-FFF2-40B4-BE49-F238E27FC236}">
                <a16:creationId xmlns:a16="http://schemas.microsoft.com/office/drawing/2014/main" id="{55B22E0D-F2B9-53FB-99E7-7956B5D75648}"/>
              </a:ext>
            </a:extLst>
          </p:cNvPr>
          <p:cNvSpPr/>
          <p:nvPr/>
        </p:nvSpPr>
        <p:spPr>
          <a:xfrm>
            <a:off x="406385"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7" name="Freeform 7">
            <a:extLst>
              <a:ext uri="{FF2B5EF4-FFF2-40B4-BE49-F238E27FC236}">
                <a16:creationId xmlns:a16="http://schemas.microsoft.com/office/drawing/2014/main" id="{3F3168E3-3768-80E3-4240-A5AB417C0DB3}"/>
              </a:ext>
            </a:extLst>
          </p:cNvPr>
          <p:cNvSpPr/>
          <p:nvPr/>
        </p:nvSpPr>
        <p:spPr>
          <a:xfrm>
            <a:off x="1171251"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8" name="Freeform 8">
            <a:extLst>
              <a:ext uri="{FF2B5EF4-FFF2-40B4-BE49-F238E27FC236}">
                <a16:creationId xmlns:a16="http://schemas.microsoft.com/office/drawing/2014/main" id="{B5F5D82D-9376-0FFC-7D8D-A4FB0C456873}"/>
              </a:ext>
            </a:extLst>
          </p:cNvPr>
          <p:cNvSpPr/>
          <p:nvPr/>
        </p:nvSpPr>
        <p:spPr>
          <a:xfrm>
            <a:off x="1936118" y="9032981"/>
            <a:ext cx="764866" cy="631015"/>
          </a:xfrm>
          <a:custGeom>
            <a:avLst/>
            <a:gdLst/>
            <a:ahLst/>
            <a:cxnLst/>
            <a:rect l="l" t="t" r="r" b="b"/>
            <a:pathLst>
              <a:path w="764866" h="631015">
                <a:moveTo>
                  <a:pt x="0" y="0"/>
                </a:moveTo>
                <a:lnTo>
                  <a:pt x="764866" y="0"/>
                </a:lnTo>
                <a:lnTo>
                  <a:pt x="764866" y="631015"/>
                </a:lnTo>
                <a:lnTo>
                  <a:pt x="0" y="631015"/>
                </a:lnTo>
                <a:lnTo>
                  <a:pt x="0" y="0"/>
                </a:lnTo>
                <a:close/>
              </a:path>
            </a:pathLst>
          </a:custGeom>
          <a:blipFill>
            <a:blip r:embed="rId5"/>
            <a:stretch>
              <a:fillRect b="-29"/>
            </a:stretch>
          </a:blipFill>
        </p:spPr>
        <p:txBody>
          <a:bodyPr/>
          <a:lstStyle/>
          <a:p>
            <a:endParaRPr lang="en-US"/>
          </a:p>
        </p:txBody>
      </p:sp>
      <p:sp>
        <p:nvSpPr>
          <p:cNvPr id="9" name="Freeform 9">
            <a:extLst>
              <a:ext uri="{FF2B5EF4-FFF2-40B4-BE49-F238E27FC236}">
                <a16:creationId xmlns:a16="http://schemas.microsoft.com/office/drawing/2014/main" id="{F3CDE70D-FF05-282C-1025-E507575220CA}"/>
              </a:ext>
            </a:extLst>
          </p:cNvPr>
          <p:cNvSpPr/>
          <p:nvPr/>
        </p:nvSpPr>
        <p:spPr>
          <a:xfrm rot="-5400000">
            <a:off x="-1477952" y="3380396"/>
            <a:ext cx="5013305" cy="309913"/>
          </a:xfrm>
          <a:custGeom>
            <a:avLst/>
            <a:gdLst/>
            <a:ahLst/>
            <a:cxnLst/>
            <a:rect l="l" t="t" r="r" b="b"/>
            <a:pathLst>
              <a:path w="5013305" h="309913">
                <a:moveTo>
                  <a:pt x="0" y="0"/>
                </a:moveTo>
                <a:lnTo>
                  <a:pt x="5013305" y="0"/>
                </a:lnTo>
                <a:lnTo>
                  <a:pt x="5013305" y="309913"/>
                </a:lnTo>
                <a:lnTo>
                  <a:pt x="0" y="309913"/>
                </a:lnTo>
                <a:lnTo>
                  <a:pt x="0" y="0"/>
                </a:lnTo>
                <a:close/>
              </a:path>
            </a:pathLst>
          </a:custGeom>
          <a:blipFill>
            <a:blip r:embed="rId6"/>
            <a:stretch>
              <a:fillRect b="-732"/>
            </a:stretch>
          </a:blipFill>
        </p:spPr>
        <p:txBody>
          <a:bodyPr/>
          <a:lstStyle/>
          <a:p>
            <a:endParaRPr lang="en-US"/>
          </a:p>
        </p:txBody>
      </p:sp>
      <p:sp>
        <p:nvSpPr>
          <p:cNvPr id="10" name="Freeform 10">
            <a:extLst>
              <a:ext uri="{FF2B5EF4-FFF2-40B4-BE49-F238E27FC236}">
                <a16:creationId xmlns:a16="http://schemas.microsoft.com/office/drawing/2014/main" id="{07423D81-1E6D-D7F7-F094-16DFE588FF10}"/>
              </a:ext>
            </a:extLst>
          </p:cNvPr>
          <p:cNvSpPr/>
          <p:nvPr/>
        </p:nvSpPr>
        <p:spPr>
          <a:xfrm>
            <a:off x="409668" y="7051297"/>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1" name="Freeform 11">
            <a:extLst>
              <a:ext uri="{FF2B5EF4-FFF2-40B4-BE49-F238E27FC236}">
                <a16:creationId xmlns:a16="http://schemas.microsoft.com/office/drawing/2014/main" id="{AE7655CF-D738-6B2F-6284-E7FD8D1FCDDF}"/>
              </a:ext>
            </a:extLst>
          </p:cNvPr>
          <p:cNvSpPr/>
          <p:nvPr/>
        </p:nvSpPr>
        <p:spPr>
          <a:xfrm>
            <a:off x="409668" y="7650350"/>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2" name="Freeform 12">
            <a:extLst>
              <a:ext uri="{FF2B5EF4-FFF2-40B4-BE49-F238E27FC236}">
                <a16:creationId xmlns:a16="http://schemas.microsoft.com/office/drawing/2014/main" id="{126986E5-A89B-9380-DCAC-BDAA07645428}"/>
              </a:ext>
            </a:extLst>
          </p:cNvPr>
          <p:cNvSpPr/>
          <p:nvPr/>
        </p:nvSpPr>
        <p:spPr>
          <a:xfrm>
            <a:off x="409668" y="8275906"/>
            <a:ext cx="464075" cy="464075"/>
          </a:xfrm>
          <a:custGeom>
            <a:avLst/>
            <a:gdLst/>
            <a:ahLst/>
            <a:cxnLst/>
            <a:rect l="l" t="t" r="r" b="b"/>
            <a:pathLst>
              <a:path w="464075" h="464075">
                <a:moveTo>
                  <a:pt x="0" y="0"/>
                </a:moveTo>
                <a:lnTo>
                  <a:pt x="464075" y="0"/>
                </a:lnTo>
                <a:lnTo>
                  <a:pt x="464075" y="464075"/>
                </a:lnTo>
                <a:lnTo>
                  <a:pt x="0" y="464075"/>
                </a:lnTo>
                <a:lnTo>
                  <a:pt x="0" y="0"/>
                </a:lnTo>
                <a:close/>
              </a:path>
            </a:pathLst>
          </a:custGeom>
          <a:blipFill>
            <a:blip r:embed="rId7"/>
            <a:stretch>
              <a:fillRect/>
            </a:stretch>
          </a:blipFill>
        </p:spPr>
        <p:txBody>
          <a:bodyPr/>
          <a:lstStyle/>
          <a:p>
            <a:endParaRPr lang="en-US"/>
          </a:p>
        </p:txBody>
      </p:sp>
      <p:sp>
        <p:nvSpPr>
          <p:cNvPr id="14" name="Freeform 14">
            <a:extLst>
              <a:ext uri="{FF2B5EF4-FFF2-40B4-BE49-F238E27FC236}">
                <a16:creationId xmlns:a16="http://schemas.microsoft.com/office/drawing/2014/main" id="{C4ED8A86-0643-E12E-2029-6F73D514AE82}"/>
              </a:ext>
            </a:extLst>
          </p:cNvPr>
          <p:cNvSpPr/>
          <p:nvPr/>
        </p:nvSpPr>
        <p:spPr>
          <a:xfrm>
            <a:off x="1446533" y="1799161"/>
            <a:ext cx="872018" cy="837943"/>
          </a:xfrm>
          <a:custGeom>
            <a:avLst/>
            <a:gdLst/>
            <a:ahLst/>
            <a:cxnLst/>
            <a:rect l="l" t="t" r="r" b="b"/>
            <a:pathLst>
              <a:path w="872018" h="837943">
                <a:moveTo>
                  <a:pt x="0" y="0"/>
                </a:moveTo>
                <a:lnTo>
                  <a:pt x="872018" y="0"/>
                </a:lnTo>
                <a:lnTo>
                  <a:pt x="872018" y="837943"/>
                </a:lnTo>
                <a:lnTo>
                  <a:pt x="0" y="837943"/>
                </a:lnTo>
                <a:lnTo>
                  <a:pt x="0" y="0"/>
                </a:lnTo>
                <a:close/>
              </a:path>
            </a:pathLst>
          </a:custGeom>
          <a:blipFill>
            <a:blip r:embed="rId8"/>
            <a:stretch>
              <a:fillRect/>
            </a:stretch>
          </a:blipFill>
        </p:spPr>
        <p:txBody>
          <a:bodyPr/>
          <a:lstStyle/>
          <a:p>
            <a:endParaRPr lang="en-US"/>
          </a:p>
        </p:txBody>
      </p:sp>
      <p:pic>
        <p:nvPicPr>
          <p:cNvPr id="16" name="Picture 15" descr="A black and white sign with white text&#10;&#10;AI-generated content may be incorrect.">
            <a:extLst>
              <a:ext uri="{FF2B5EF4-FFF2-40B4-BE49-F238E27FC236}">
                <a16:creationId xmlns:a16="http://schemas.microsoft.com/office/drawing/2014/main" id="{96038D40-0544-3CCA-6B62-EBD5DF1CCA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111725" y="264463"/>
            <a:ext cx="12064549" cy="2439720"/>
          </a:xfrm>
          <a:prstGeom prst="rect">
            <a:avLst/>
          </a:prstGeom>
        </p:spPr>
      </p:pic>
      <p:pic>
        <p:nvPicPr>
          <p:cNvPr id="18" name="Picture 17" descr="A qr code on a white background&#10;&#10;AI-generated content may be incorrect.">
            <a:extLst>
              <a:ext uri="{FF2B5EF4-FFF2-40B4-BE49-F238E27FC236}">
                <a16:creationId xmlns:a16="http://schemas.microsoft.com/office/drawing/2014/main" id="{1A47E217-9EA2-3400-B110-BE257BD6A8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424235" y="3106515"/>
            <a:ext cx="5439528" cy="5439528"/>
          </a:xfrm>
          <a:prstGeom prst="rect">
            <a:avLst/>
          </a:prstGeom>
        </p:spPr>
      </p:pic>
    </p:spTree>
    <p:extLst>
      <p:ext uri="{BB962C8B-B14F-4D97-AF65-F5344CB8AC3E}">
        <p14:creationId xmlns:p14="http://schemas.microsoft.com/office/powerpoint/2010/main" val="3591198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7285F"/>
        </a:solidFill>
        <a:effectLst/>
      </p:bgPr>
    </p:bg>
    <p:spTree>
      <p:nvGrpSpPr>
        <p:cNvPr id="1" name="">
          <a:extLst>
            <a:ext uri="{FF2B5EF4-FFF2-40B4-BE49-F238E27FC236}">
              <a16:creationId xmlns:a16="http://schemas.microsoft.com/office/drawing/2014/main" id="{1B580AA1-97CA-C04D-9A18-60F475B138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019ECB7-EF74-EA25-666C-6A4EEFB266C7}"/>
              </a:ext>
            </a:extLst>
          </p:cNvPr>
          <p:cNvSpPr/>
          <p:nvPr/>
        </p:nvSpPr>
        <p:spPr>
          <a:xfrm>
            <a:off x="6063290" y="5958218"/>
            <a:ext cx="2958834" cy="2840481"/>
          </a:xfrm>
          <a:custGeom>
            <a:avLst/>
            <a:gdLst/>
            <a:ahLst/>
            <a:cxnLst/>
            <a:rect l="l" t="t" r="r" b="b"/>
            <a:pathLst>
              <a:path w="2958834" h="2840481">
                <a:moveTo>
                  <a:pt x="0" y="0"/>
                </a:moveTo>
                <a:lnTo>
                  <a:pt x="2958834" y="0"/>
                </a:lnTo>
                <a:lnTo>
                  <a:pt x="2958834" y="2840481"/>
                </a:lnTo>
                <a:lnTo>
                  <a:pt x="0" y="2840481"/>
                </a:lnTo>
                <a:lnTo>
                  <a:pt x="0" y="0"/>
                </a:lnTo>
                <a:close/>
              </a:path>
            </a:pathLst>
          </a:custGeom>
          <a:blipFill>
            <a:blip r:embed="rId3"/>
            <a:stretch>
              <a:fillRect/>
            </a:stretch>
          </a:blipFill>
        </p:spPr>
        <p:txBody>
          <a:bodyPr/>
          <a:lstStyle/>
          <a:p>
            <a:endParaRPr lang="en-US"/>
          </a:p>
        </p:txBody>
      </p:sp>
      <p:sp>
        <p:nvSpPr>
          <p:cNvPr id="3" name="TextBox 3">
            <a:extLst>
              <a:ext uri="{FF2B5EF4-FFF2-40B4-BE49-F238E27FC236}">
                <a16:creationId xmlns:a16="http://schemas.microsoft.com/office/drawing/2014/main" id="{774D43E9-8B5D-5C7B-01FA-68ED7632988E}"/>
              </a:ext>
            </a:extLst>
          </p:cNvPr>
          <p:cNvSpPr txBox="1"/>
          <p:nvPr/>
        </p:nvSpPr>
        <p:spPr>
          <a:xfrm>
            <a:off x="400029" y="209290"/>
            <a:ext cx="9825657" cy="1015663"/>
          </a:xfrm>
          <a:prstGeom prst="rect">
            <a:avLst/>
          </a:prstGeom>
        </p:spPr>
        <p:txBody>
          <a:bodyPr wrap="square" lIns="0" tIns="0" rIns="0" bIns="0" rtlCol="0" anchor="t">
            <a:spAutoFit/>
          </a:bodyPr>
          <a:lstStyle/>
          <a:p>
            <a:pPr algn="l"/>
            <a:r>
              <a:rPr lang="en-US" sz="6600" dirty="0">
                <a:solidFill>
                  <a:srgbClr val="FFFFFF"/>
                </a:solidFill>
                <a:latin typeface="Anton"/>
                <a:ea typeface="Anton"/>
                <a:cs typeface="Anton"/>
                <a:sym typeface="Anton"/>
              </a:rPr>
              <a:t>APPLICATION FOR ADMISSION</a:t>
            </a:r>
          </a:p>
        </p:txBody>
      </p:sp>
      <p:sp>
        <p:nvSpPr>
          <p:cNvPr id="4" name="Freeform 4" descr="A group of people walking on a sidewalk">
            <a:extLst>
              <a:ext uri="{FF2B5EF4-FFF2-40B4-BE49-F238E27FC236}">
                <a16:creationId xmlns:a16="http://schemas.microsoft.com/office/drawing/2014/main" id="{E6C12258-EB82-5E31-D29A-B57F8209992E}"/>
              </a:ext>
            </a:extLst>
          </p:cNvPr>
          <p:cNvSpPr/>
          <p:nvPr/>
        </p:nvSpPr>
        <p:spPr>
          <a:xfrm>
            <a:off x="10079685" y="218815"/>
            <a:ext cx="7954049" cy="6363239"/>
          </a:xfrm>
          <a:custGeom>
            <a:avLst/>
            <a:gdLst/>
            <a:ahLst/>
            <a:cxnLst/>
            <a:rect l="l" t="t" r="r" b="b"/>
            <a:pathLst>
              <a:path w="7954049" h="6363239">
                <a:moveTo>
                  <a:pt x="0" y="0"/>
                </a:moveTo>
                <a:lnTo>
                  <a:pt x="7954049" y="0"/>
                </a:lnTo>
                <a:lnTo>
                  <a:pt x="7954049" y="6363239"/>
                </a:lnTo>
                <a:lnTo>
                  <a:pt x="0" y="6363239"/>
                </a:lnTo>
                <a:lnTo>
                  <a:pt x="0" y="0"/>
                </a:lnTo>
                <a:close/>
              </a:path>
            </a:pathLst>
          </a:custGeom>
          <a:blipFill>
            <a:blip r:embed="rId4"/>
            <a:stretch>
              <a:fillRect/>
            </a:stretch>
          </a:blipFill>
        </p:spPr>
        <p:txBody>
          <a:bodyPr/>
          <a:lstStyle/>
          <a:p>
            <a:endParaRPr lang="en-US"/>
          </a:p>
        </p:txBody>
      </p:sp>
      <p:sp>
        <p:nvSpPr>
          <p:cNvPr id="6" name="Freeform 6">
            <a:extLst>
              <a:ext uri="{FF2B5EF4-FFF2-40B4-BE49-F238E27FC236}">
                <a16:creationId xmlns:a16="http://schemas.microsoft.com/office/drawing/2014/main" id="{05BA4AAC-24D3-627A-3EF3-688A30B0D1DE}"/>
              </a:ext>
            </a:extLst>
          </p:cNvPr>
          <p:cNvSpPr/>
          <p:nvPr/>
        </p:nvSpPr>
        <p:spPr>
          <a:xfrm>
            <a:off x="0" y="7994100"/>
            <a:ext cx="18302482" cy="2175679"/>
          </a:xfrm>
          <a:custGeom>
            <a:avLst/>
            <a:gdLst/>
            <a:ahLst/>
            <a:cxnLst/>
            <a:rect l="l" t="t" r="r" b="b"/>
            <a:pathLst>
              <a:path w="18302482" h="2175679">
                <a:moveTo>
                  <a:pt x="0" y="0"/>
                </a:moveTo>
                <a:lnTo>
                  <a:pt x="18302482" y="0"/>
                </a:lnTo>
                <a:lnTo>
                  <a:pt x="18302482" y="2175679"/>
                </a:lnTo>
                <a:lnTo>
                  <a:pt x="0" y="2175679"/>
                </a:lnTo>
                <a:lnTo>
                  <a:pt x="0" y="0"/>
                </a:lnTo>
                <a:close/>
              </a:path>
            </a:pathLst>
          </a:custGeom>
          <a:blipFill>
            <a:blip r:embed="rId5"/>
            <a:stretch>
              <a:fillRect t="-373677" r="-194" b="-436"/>
            </a:stretch>
          </a:blipFill>
        </p:spPr>
        <p:txBody>
          <a:bodyPr/>
          <a:lstStyle/>
          <a:p>
            <a:endParaRPr lang="en-US"/>
          </a:p>
        </p:txBody>
      </p:sp>
      <p:sp>
        <p:nvSpPr>
          <p:cNvPr id="8" name="TextBox 8">
            <a:extLst>
              <a:ext uri="{FF2B5EF4-FFF2-40B4-BE49-F238E27FC236}">
                <a16:creationId xmlns:a16="http://schemas.microsoft.com/office/drawing/2014/main" id="{E3C52EEE-3132-6F12-ED64-D334A6947E52}"/>
              </a:ext>
            </a:extLst>
          </p:cNvPr>
          <p:cNvSpPr txBox="1"/>
          <p:nvPr/>
        </p:nvSpPr>
        <p:spPr>
          <a:xfrm>
            <a:off x="400029" y="1257511"/>
            <a:ext cx="8696689" cy="1846659"/>
          </a:xfrm>
          <a:prstGeom prst="rect">
            <a:avLst/>
          </a:prstGeom>
        </p:spPr>
        <p:txBody>
          <a:bodyPr lIns="0" tIns="0" rIns="0" bIns="0" rtlCol="0" anchor="t">
            <a:spAutoFit/>
          </a:bodyPr>
          <a:lstStyle/>
          <a:p>
            <a:pPr algn="l"/>
            <a:endParaRPr lang="en-US" sz="4000" dirty="0">
              <a:solidFill>
                <a:srgbClr val="FFFFFF"/>
              </a:solidFill>
              <a:latin typeface="Open Sans 2"/>
              <a:ea typeface="Open Sans 2"/>
              <a:cs typeface="Open Sans 2"/>
              <a:sym typeface="Open Sans 2"/>
            </a:endParaRPr>
          </a:p>
          <a:p>
            <a:pPr algn="l"/>
            <a:endParaRPr lang="en-US" sz="4000" dirty="0">
              <a:solidFill>
                <a:srgbClr val="FFFFFF"/>
              </a:solidFill>
              <a:latin typeface="Open Sans 2"/>
              <a:ea typeface="Open Sans 2"/>
              <a:cs typeface="Open Sans 2"/>
              <a:sym typeface="Open Sans 2"/>
            </a:endParaRPr>
          </a:p>
          <a:p>
            <a:pPr algn="l"/>
            <a:endParaRPr lang="en-US" sz="4000" dirty="0">
              <a:solidFill>
                <a:srgbClr val="FFFFFF"/>
              </a:solidFill>
              <a:latin typeface="Open Sans 2"/>
              <a:ea typeface="Open Sans 2"/>
              <a:cs typeface="Open Sans 2"/>
              <a:sym typeface="Open Sans 2"/>
            </a:endParaRPr>
          </a:p>
        </p:txBody>
      </p:sp>
      <p:pic>
        <p:nvPicPr>
          <p:cNvPr id="7" name="Picture 6" descr="A qr code on a white background&#10;&#10;AI-generated content may be incorrect.">
            <a:extLst>
              <a:ext uri="{FF2B5EF4-FFF2-40B4-BE49-F238E27FC236}">
                <a16:creationId xmlns:a16="http://schemas.microsoft.com/office/drawing/2014/main" id="{A6C0B7EB-5991-EF8A-64EF-315DAFB5C4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80672" y="1487619"/>
            <a:ext cx="5135401" cy="5135401"/>
          </a:xfrm>
          <a:prstGeom prst="rect">
            <a:avLst/>
          </a:prstGeom>
        </p:spPr>
      </p:pic>
    </p:spTree>
    <p:extLst>
      <p:ext uri="{BB962C8B-B14F-4D97-AF65-F5344CB8AC3E}">
        <p14:creationId xmlns:p14="http://schemas.microsoft.com/office/powerpoint/2010/main" val="973908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13666</TotalTime>
  <Words>321</Words>
  <Application>Microsoft Macintosh PowerPoint</Application>
  <PresentationFormat>Custom</PresentationFormat>
  <Paragraphs>62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Open Sans 2</vt:lpstr>
      <vt:lpstr>League Spartan</vt:lpstr>
      <vt:lpstr>Calibri</vt:lpstr>
      <vt:lpstr>Anton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Wiley University PREVIEW DAY/ADM  Presentation UPDATED.pptx</dc:title>
  <cp:lastModifiedBy>Brandon Lacey</cp:lastModifiedBy>
  <cp:revision>12</cp:revision>
  <dcterms:created xsi:type="dcterms:W3CDTF">2006-08-16T00:00:00Z</dcterms:created>
  <dcterms:modified xsi:type="dcterms:W3CDTF">2025-07-18T13:00:00Z</dcterms:modified>
  <dc:identifier>DAGWTCLGtMg</dc:identifier>
</cp:coreProperties>
</file>